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68" r:id="rId4"/>
    <p:sldMasterId id="2147484511" r:id="rId5"/>
    <p:sldMasterId id="2147484545" r:id="rId6"/>
  </p:sldMasterIdLst>
  <p:notesMasterIdLst>
    <p:notesMasterId r:id="rId60"/>
  </p:notesMasterIdLst>
  <p:handoutMasterIdLst>
    <p:handoutMasterId r:id="rId61"/>
  </p:handoutMasterIdLst>
  <p:sldIdLst>
    <p:sldId id="328" r:id="rId7"/>
    <p:sldId id="8342" r:id="rId8"/>
    <p:sldId id="8343" r:id="rId9"/>
    <p:sldId id="8322" r:id="rId10"/>
    <p:sldId id="8312" r:id="rId11"/>
    <p:sldId id="8330" r:id="rId12"/>
    <p:sldId id="8254" r:id="rId13"/>
    <p:sldId id="8255" r:id="rId14"/>
    <p:sldId id="1907" r:id="rId15"/>
    <p:sldId id="1889" r:id="rId16"/>
    <p:sldId id="8264" r:id="rId17"/>
    <p:sldId id="940" r:id="rId18"/>
    <p:sldId id="8344" r:id="rId19"/>
    <p:sldId id="8345" r:id="rId20"/>
    <p:sldId id="8332" r:id="rId21"/>
    <p:sldId id="8357" r:id="rId22"/>
    <p:sldId id="8346" r:id="rId23"/>
    <p:sldId id="1906" r:id="rId24"/>
    <p:sldId id="280" r:id="rId25"/>
    <p:sldId id="8347" r:id="rId26"/>
    <p:sldId id="8358" r:id="rId27"/>
    <p:sldId id="8349" r:id="rId28"/>
    <p:sldId id="8350" r:id="rId29"/>
    <p:sldId id="8351" r:id="rId30"/>
    <p:sldId id="8352" r:id="rId31"/>
    <p:sldId id="282" r:id="rId32"/>
    <p:sldId id="284" r:id="rId33"/>
    <p:sldId id="8353" r:id="rId34"/>
    <p:sldId id="260" r:id="rId35"/>
    <p:sldId id="290" r:id="rId36"/>
    <p:sldId id="291" r:id="rId37"/>
    <p:sldId id="286" r:id="rId38"/>
    <p:sldId id="287" r:id="rId39"/>
    <p:sldId id="300" r:id="rId40"/>
    <p:sldId id="8354" r:id="rId41"/>
    <p:sldId id="8355" r:id="rId42"/>
    <p:sldId id="8359" r:id="rId43"/>
    <p:sldId id="8356" r:id="rId44"/>
    <p:sldId id="8334" r:id="rId45"/>
    <p:sldId id="8337" r:id="rId46"/>
    <p:sldId id="8338" r:id="rId47"/>
    <p:sldId id="8339" r:id="rId48"/>
    <p:sldId id="8336" r:id="rId49"/>
    <p:sldId id="1877" r:id="rId50"/>
    <p:sldId id="8335" r:id="rId51"/>
    <p:sldId id="294" r:id="rId52"/>
    <p:sldId id="295" r:id="rId53"/>
    <p:sldId id="339" r:id="rId54"/>
    <p:sldId id="313" r:id="rId55"/>
    <p:sldId id="314" r:id="rId56"/>
    <p:sldId id="342" r:id="rId57"/>
    <p:sldId id="343" r:id="rId58"/>
    <p:sldId id="344"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580A046-7683-4DFE-A87B-36E071E45482}">
          <p14:sldIdLst>
            <p14:sldId id="328"/>
            <p14:sldId id="8342"/>
            <p14:sldId id="8343"/>
            <p14:sldId id="8322"/>
            <p14:sldId id="8312"/>
            <p14:sldId id="8330"/>
            <p14:sldId id="8254"/>
            <p14:sldId id="8255"/>
          </p14:sldIdLst>
        </p14:section>
        <p14:section name="App Development" id="{3481F653-AD2D-49E9-B659-B884CA1A19CD}">
          <p14:sldIdLst>
            <p14:sldId id="1907"/>
            <p14:sldId id="1889"/>
            <p14:sldId id="8264"/>
            <p14:sldId id="940"/>
            <p14:sldId id="8344"/>
            <p14:sldId id="8345"/>
            <p14:sldId id="8332"/>
            <p14:sldId id="8357"/>
            <p14:sldId id="8346"/>
          </p14:sldIdLst>
        </p14:section>
        <p14:section name="Azure Services" id="{4276E255-A633-45FB-AAF7-BDDC5FC534CD}">
          <p14:sldIdLst>
            <p14:sldId id="1906"/>
            <p14:sldId id="280"/>
            <p14:sldId id="8347"/>
            <p14:sldId id="8358"/>
            <p14:sldId id="8349"/>
            <p14:sldId id="8350"/>
            <p14:sldId id="8351"/>
            <p14:sldId id="8352"/>
            <p14:sldId id="282"/>
            <p14:sldId id="284"/>
            <p14:sldId id="8353"/>
            <p14:sldId id="260"/>
            <p14:sldId id="290"/>
            <p14:sldId id="291"/>
            <p14:sldId id="286"/>
            <p14:sldId id="287"/>
            <p14:sldId id="300"/>
            <p14:sldId id="8354"/>
            <p14:sldId id="8355"/>
            <p14:sldId id="8359"/>
            <p14:sldId id="8356"/>
          </p14:sldIdLst>
        </p14:section>
        <p14:section name="Licensing/Pricing" id="{6ADB73FB-ABE0-4579-A3FE-8EB698DD7767}">
          <p14:sldIdLst>
            <p14:sldId id="8334"/>
            <p14:sldId id="8337"/>
            <p14:sldId id="8338"/>
            <p14:sldId id="8339"/>
          </p14:sldIdLst>
        </p14:section>
        <p14:section name="Summary" id="{BF1135AC-AD26-4916-8219-B2111575AA63}">
          <p14:sldIdLst>
            <p14:sldId id="8336"/>
            <p14:sldId id="1877"/>
            <p14:sldId id="8335"/>
            <p14:sldId id="294"/>
            <p14:sldId id="295"/>
            <p14:sldId id="339"/>
          </p14:sldIdLst>
        </p14:section>
        <p14:section name="Appendix" id="{006A5A4A-56B9-4271-AACA-0586A80DCB85}">
          <p14:sldIdLst>
            <p14:sldId id="313"/>
            <p14:sldId id="314"/>
            <p14:sldId id="342"/>
            <p14:sldId id="343"/>
            <p14:sldId id="344"/>
          </p14:sldIdLst>
        </p14:section>
      </p14:sectionLst>
    </p:ext>
    <p:ext uri="{EFAFB233-063F-42B5-8137-9DF3F51BA10A}">
      <p15:sldGuideLst xmlns:p15="http://schemas.microsoft.com/office/powerpoint/2012/main">
        <p15:guide id="1" orient="horz" pos="1168" userDrawn="1">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60"/>
    <a:srgbClr val="000000"/>
    <a:srgbClr val="353535"/>
    <a:srgbClr val="00B294"/>
    <a:srgbClr val="282828"/>
    <a:srgbClr val="FF8C00"/>
    <a:srgbClr val="525252"/>
    <a:srgbClr val="00BCF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3400C-E110-438D-A680-A83215BAB7D3}" v="44" dt="2019-03-05T01:57:54.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6" autoAdjust="0"/>
    <p:restoredTop sz="84418" autoAdjust="0"/>
  </p:normalViewPr>
  <p:slideViewPr>
    <p:cSldViewPr snapToGrid="0">
      <p:cViewPr varScale="1">
        <p:scale>
          <a:sx n="87" d="100"/>
          <a:sy n="87" d="100"/>
        </p:scale>
        <p:origin x="528" y="60"/>
      </p:cViewPr>
      <p:guideLst>
        <p:guide orient="horz" pos="1168"/>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3/4/2019 7:40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3/4/2019 7:39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stack/azure-stack-marketplace-azure-item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94426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1E5CFE9B-046D-496B-926F-D49E125F255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53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909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3/4/2019 7:53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2224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88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2177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ISVs are extending their Azure applications and services to Azure Stack, and we have a rapidly growing list of </a:t>
            </a:r>
            <a:r>
              <a:rPr lang="en-US" sz="900">
                <a:hlinkClick r:id="rId3"/>
              </a:rPr>
              <a:t>validated offerings</a:t>
            </a:r>
            <a:r>
              <a:rPr lang="en-US" sz="900"/>
              <a:t> including </a:t>
            </a:r>
            <a:r>
              <a:rPr lang="en-US" sz="900" err="1"/>
              <a:t>Bitnami</a:t>
            </a:r>
            <a:r>
              <a:rPr lang="en-US" sz="900"/>
              <a:t>, Chef, Docker, Kemp Technologies, Red Hat Enterprise Linux, and SUSE Linux. We’ve also validated popular Microsoft workloads such as Windows Server and SQL Server to run on Azure Stack.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Pivotal and Open Source Cloud Foundry – open source PaaS platforms</a:t>
            </a:r>
          </a:p>
          <a:p>
            <a:pPr marL="171450" indent="-171450">
              <a:buFont typeface="Arial" panose="020B0604020202020204" pitchFamily="34" charset="0"/>
              <a:buChar char="•"/>
            </a:pPr>
            <a:r>
              <a:rPr lang="en-US" baseline="0"/>
              <a:t>Chef and Docker are VM extensions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Azure Container Service templates (DC/OS, Docker Swarm, Kubernetes)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RedHat</a:t>
            </a:r>
            <a:r>
              <a:rPr lang="en-US" baseline="0"/>
              <a:t> and SUSE Linux are OS images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Linux images: </a:t>
            </a:r>
            <a:r>
              <a:rPr lang="en-US" sz="900" kern="1200" err="1">
                <a:solidFill>
                  <a:schemeClr val="tx1"/>
                </a:solidFill>
                <a:effectLst/>
                <a:latin typeface="Segoe UI Light" pitchFamily="34" charset="0"/>
                <a:ea typeface="+mn-ea"/>
                <a:cs typeface="+mn-cs"/>
              </a:rPr>
              <a:t>SuSE</a:t>
            </a:r>
            <a:r>
              <a:rPr lang="en-US" sz="900" kern="1200">
                <a:solidFill>
                  <a:schemeClr val="tx1"/>
                </a:solidFill>
                <a:effectLst/>
                <a:latin typeface="Segoe UI Light" pitchFamily="34" charset="0"/>
                <a:ea typeface="+mn-ea"/>
                <a:cs typeface="+mn-cs"/>
              </a:rPr>
              <a:t>, CentOS, Ubuntu, CoreOS, Debian</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Networking and security virtual appliances – Load balancer and App firewall (Kemp technologies)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Validated open source stacks (e.g., </a:t>
            </a:r>
            <a:r>
              <a:rPr lang="en-US" sz="900" kern="1200" err="1">
                <a:solidFill>
                  <a:schemeClr val="tx1"/>
                </a:solidFill>
                <a:effectLst/>
                <a:latin typeface="Segoe UI Light" pitchFamily="34" charset="0"/>
                <a:ea typeface="+mn-ea"/>
                <a:cs typeface="+mn-cs"/>
              </a:rPr>
              <a:t>Wordpress</a:t>
            </a:r>
            <a:r>
              <a:rPr lang="en-US" sz="900" kern="1200">
                <a:solidFill>
                  <a:schemeClr val="tx1"/>
                </a:solidFill>
                <a:effectLst/>
                <a:latin typeface="Segoe UI Light" pitchFamily="34" charset="0"/>
                <a:ea typeface="+mn-ea"/>
                <a:cs typeface="+mn-cs"/>
              </a:rPr>
              <a:t>, LAMP, MySQL, MongoDB)– </a:t>
            </a:r>
            <a:r>
              <a:rPr lang="en-US" sz="900" kern="1200" err="1">
                <a:solidFill>
                  <a:schemeClr val="tx1"/>
                </a:solidFill>
                <a:effectLst/>
                <a:latin typeface="Segoe UI Light" pitchFamily="34" charset="0"/>
                <a:ea typeface="+mn-ea"/>
                <a:cs typeface="+mn-cs"/>
              </a:rPr>
              <a:t>Bitnami</a:t>
            </a:r>
            <a:r>
              <a:rPr lang="en-US" sz="900" kern="1200">
                <a:solidFill>
                  <a:schemeClr val="tx1"/>
                </a:solidFill>
                <a:effectLst/>
                <a:latin typeface="Segoe UI Light" pitchFamily="34" charset="0"/>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err="1">
                <a:solidFill>
                  <a:schemeClr val="tx1"/>
                </a:solidFill>
                <a:effectLst/>
                <a:latin typeface="Segoe UI Light" pitchFamily="34" charset="0"/>
                <a:ea typeface="+mn-ea"/>
                <a:cs typeface="+mn-cs"/>
              </a:rPr>
              <a:t>BlockChain</a:t>
            </a:r>
            <a:r>
              <a:rPr lang="en-US" sz="900" kern="1200">
                <a:solidFill>
                  <a:schemeClr val="tx1"/>
                </a:solidFill>
                <a:effectLst/>
                <a:latin typeface="Segoe UI Light" pitchFamily="34" charset="0"/>
                <a:ea typeface="+mn-ea"/>
                <a:cs typeface="+mn-cs"/>
              </a:rPr>
              <a:t> template (Azure solution)</a:t>
            </a:r>
          </a:p>
          <a:p>
            <a:pPr lvl="0"/>
            <a:endParaRPr lang="en-US" sz="900" kern="1200">
              <a:solidFill>
                <a:schemeClr val="tx1"/>
              </a:solidFill>
              <a:effectLst/>
              <a:latin typeface="Segoe UI Light" pitchFamily="34" charset="0"/>
              <a:ea typeface="+mn-ea"/>
              <a:cs typeface="+mn-cs"/>
            </a:endParaRPr>
          </a:p>
          <a:p>
            <a:pPr lvl="0"/>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129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133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3/4/2019 7:57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5996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27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r>
              <a:rPr lang="en-US" baseline="0" dirty="0"/>
              <a:t>So, these are the top 3 reasons to partner with HPE.  There are many more, but in the interests of time, we’ve covered just these three.  Now, onto the next topic.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5409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191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mn-lt"/>
                <a:ea typeface="+mn-ea"/>
                <a:cs typeface="+mn-cs"/>
              </a:rPr>
              <a:t>Overview of standard 16 Hybrid node solution.  </a:t>
            </a:r>
          </a:p>
          <a:p>
            <a:r>
              <a:rPr lang="en-US" sz="1100" b="0" i="0" u="none" strike="noStrike" kern="1200" baseline="0" dirty="0">
                <a:solidFill>
                  <a:schemeClr val="tx1"/>
                </a:solidFill>
                <a:latin typeface="+mn-lt"/>
                <a:ea typeface="+mn-ea"/>
                <a:cs typeface="+mn-cs"/>
              </a:rPr>
              <a:t>Solution includes server nodes, management server, and 3 TOR switches.   Newest changes are faster processors with more cores – up to 28 cores at 3.0 </a:t>
            </a:r>
            <a:r>
              <a:rPr lang="en-US" sz="1100" b="0" i="0" u="none" strike="noStrike" kern="1200" baseline="0" dirty="0" err="1">
                <a:solidFill>
                  <a:schemeClr val="tx1"/>
                </a:solidFill>
                <a:latin typeface="+mn-lt"/>
                <a:ea typeface="+mn-ea"/>
                <a:cs typeface="+mn-cs"/>
              </a:rPr>
              <a:t>Ghz</a:t>
            </a:r>
            <a:r>
              <a:rPr lang="en-US" sz="1100" b="0" i="0" u="none" strike="noStrike" kern="1200" baseline="0" dirty="0">
                <a:solidFill>
                  <a:schemeClr val="tx1"/>
                </a:solidFill>
                <a:latin typeface="+mn-lt"/>
                <a:ea typeface="+mn-ea"/>
                <a:cs typeface="+mn-cs"/>
              </a:rPr>
              <a:t> and support for Arista Switches.     </a:t>
            </a:r>
            <a:r>
              <a:rPr lang="en-US" sz="1100" b="0" i="0" u="none" strike="noStrike" kern="1200" baseline="0" dirty="0" err="1">
                <a:solidFill>
                  <a:schemeClr val="tx1"/>
                </a:solidFill>
                <a:latin typeface="+mn-lt"/>
                <a:ea typeface="+mn-ea"/>
                <a:cs typeface="+mn-cs"/>
              </a:rPr>
              <a:t>Ciscso</a:t>
            </a:r>
            <a:r>
              <a:rPr lang="en-US" sz="1100" b="0" i="0" u="none" strike="noStrike" kern="1200" baseline="0" dirty="0">
                <a:solidFill>
                  <a:schemeClr val="tx1"/>
                </a:solidFill>
                <a:latin typeface="+mn-lt"/>
                <a:ea typeface="+mn-ea"/>
                <a:cs typeface="+mn-cs"/>
              </a:rPr>
              <a:t> are on our roadmap for 2H 2019</a:t>
            </a:r>
          </a:p>
          <a:p>
            <a:endParaRPr lang="en-US" sz="1100" b="0" i="0" u="none" strike="noStrike" kern="1200" baseline="0" dirty="0">
              <a:solidFill>
                <a:schemeClr val="tx1"/>
              </a:solidFill>
              <a:latin typeface="+mn-lt"/>
              <a:ea typeface="+mn-ea"/>
              <a:cs typeface="+mn-cs"/>
            </a:endParaRPr>
          </a:p>
          <a:p>
            <a:endParaRPr lang="en-US" sz="1100" b="0" i="0" u="none" strike="noStrike" kern="1200" baseline="0" dirty="0">
              <a:solidFill>
                <a:schemeClr val="tx1"/>
              </a:solidFill>
              <a:latin typeface="+mn-lt"/>
              <a:ea typeface="+mn-ea"/>
              <a:cs typeface="+mn-cs"/>
            </a:endParaRPr>
          </a:p>
          <a:p>
            <a:r>
              <a:rPr lang="en-US" sz="1100" b="0" i="0" u="none" strike="noStrike" kern="1200" baseline="0" dirty="0">
                <a:solidFill>
                  <a:schemeClr val="tx1"/>
                </a:solidFill>
                <a:latin typeface="+mn-lt"/>
                <a:ea typeface="+mn-ea"/>
                <a:cs typeface="+mn-cs"/>
              </a:rPr>
              <a:t>HPE ProLiant for Microsoft Azure Stack provides higher storage capacity with support for up</a:t>
            </a:r>
          </a:p>
          <a:p>
            <a:r>
              <a:rPr lang="en-US" sz="1100" b="0" i="0" u="none" strike="noStrike" kern="1200" baseline="0" dirty="0">
                <a:solidFill>
                  <a:schemeClr val="tx1"/>
                </a:solidFill>
                <a:latin typeface="+mn-lt"/>
                <a:ea typeface="+mn-ea"/>
                <a:cs typeface="+mn-cs"/>
              </a:rPr>
              <a:t>to 120 TB of raw capacity per node—delivering a 50% overall increase in capacity, enabling</a:t>
            </a:r>
          </a:p>
          <a:p>
            <a:r>
              <a:rPr lang="en-US" sz="1100" b="0" i="0" u="none" strike="noStrike" kern="1200" baseline="0" dirty="0">
                <a:solidFill>
                  <a:schemeClr val="tx1"/>
                </a:solidFill>
                <a:latin typeface="+mn-lt"/>
                <a:ea typeface="+mn-ea"/>
                <a:cs typeface="+mn-cs"/>
              </a:rPr>
              <a:t>you to run workloads at a faster rate. The higher workload performance allows for a 66% boost</a:t>
            </a:r>
          </a:p>
          <a:p>
            <a:r>
              <a:rPr lang="en-US" sz="1100" b="0" i="0" u="none" strike="noStrike" kern="1200" baseline="0" dirty="0">
                <a:solidFill>
                  <a:schemeClr val="tx1"/>
                </a:solidFill>
                <a:latin typeface="+mn-lt"/>
                <a:ea typeface="+mn-ea"/>
                <a:cs typeface="+mn-cs"/>
              </a:rPr>
              <a:t>in memory bandwidth and double the memory capacity.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GB"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631297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mn-lt"/>
                <a:ea typeface="+mn-ea"/>
                <a:cs typeface="+mn-cs"/>
              </a:rPr>
              <a:t>Overview of standard 8 All Flash node solution.  </a:t>
            </a:r>
          </a:p>
          <a:p>
            <a:r>
              <a:rPr lang="en-US" sz="1100" b="0" i="0" u="none" strike="noStrike" kern="1200" baseline="0" dirty="0">
                <a:solidFill>
                  <a:schemeClr val="tx1"/>
                </a:solidFill>
                <a:latin typeface="+mn-lt"/>
                <a:ea typeface="+mn-ea"/>
                <a:cs typeface="+mn-cs"/>
              </a:rPr>
              <a:t>Solution includes server nodes, management server, and 3 TOR switches.   Newest changes are faster processors with more cores – up to 28 cores at 3.0 </a:t>
            </a:r>
            <a:r>
              <a:rPr lang="en-US" sz="1100" b="0" i="0" u="none" strike="noStrike" kern="1200" baseline="0" dirty="0" err="1">
                <a:solidFill>
                  <a:schemeClr val="tx1"/>
                </a:solidFill>
                <a:latin typeface="+mn-lt"/>
                <a:ea typeface="+mn-ea"/>
                <a:cs typeface="+mn-cs"/>
              </a:rPr>
              <a:t>Ghz</a:t>
            </a:r>
            <a:r>
              <a:rPr lang="en-US" sz="1100" b="0" i="0" u="none" strike="noStrike" kern="1200" baseline="0" dirty="0">
                <a:solidFill>
                  <a:schemeClr val="tx1"/>
                </a:solidFill>
                <a:latin typeface="+mn-lt"/>
                <a:ea typeface="+mn-ea"/>
                <a:cs typeface="+mn-cs"/>
              </a:rPr>
              <a:t> and support for Arista Switches.     </a:t>
            </a:r>
            <a:r>
              <a:rPr lang="en-US" sz="1100" b="0" i="0" u="none" strike="noStrike" kern="1200" baseline="0" dirty="0" err="1">
                <a:solidFill>
                  <a:schemeClr val="tx1"/>
                </a:solidFill>
                <a:latin typeface="+mn-lt"/>
                <a:ea typeface="+mn-ea"/>
                <a:cs typeface="+mn-cs"/>
              </a:rPr>
              <a:t>Ciscso</a:t>
            </a:r>
            <a:r>
              <a:rPr lang="en-US" sz="1100" b="0" i="0" u="none" strike="noStrike" kern="1200" baseline="0" dirty="0">
                <a:solidFill>
                  <a:schemeClr val="tx1"/>
                </a:solidFill>
                <a:latin typeface="+mn-lt"/>
                <a:ea typeface="+mn-ea"/>
                <a:cs typeface="+mn-cs"/>
              </a:rPr>
              <a:t> are on our roadmap for 2H 2019</a:t>
            </a:r>
          </a:p>
          <a:p>
            <a:endParaRPr lang="en-US" sz="1100" b="0" i="0" u="none" strike="noStrike" kern="1200" baseline="0" dirty="0">
              <a:solidFill>
                <a:schemeClr val="tx1"/>
              </a:solidFill>
              <a:latin typeface="+mn-lt"/>
              <a:ea typeface="+mn-ea"/>
              <a:cs typeface="+mn-cs"/>
            </a:endParaRPr>
          </a:p>
          <a:p>
            <a:endParaRPr lang="en-US" sz="1100" b="0" i="0" u="none" strike="noStrike" kern="1200" baseline="0" dirty="0">
              <a:solidFill>
                <a:schemeClr val="tx1"/>
              </a:solidFill>
              <a:latin typeface="+mn-lt"/>
              <a:ea typeface="+mn-ea"/>
              <a:cs typeface="+mn-cs"/>
            </a:endParaRPr>
          </a:p>
          <a:p>
            <a:endParaRPr lang="en-US" sz="1100" b="0" i="0" u="none" strike="noStrike" kern="1200" baseline="0" dirty="0">
              <a:solidFill>
                <a:schemeClr val="tx1"/>
              </a:solidFill>
              <a:latin typeface="+mn-lt"/>
              <a:ea typeface="+mn-ea"/>
              <a:cs typeface="+mn-cs"/>
            </a:endParaRPr>
          </a:p>
          <a:p>
            <a:r>
              <a:rPr lang="en-US" sz="1100" b="0" i="0" u="none" strike="noStrike" kern="1200" baseline="0" dirty="0">
                <a:solidFill>
                  <a:schemeClr val="tx1"/>
                </a:solidFill>
                <a:latin typeface="+mn-lt"/>
                <a:ea typeface="+mn-ea"/>
                <a:cs typeface="+mn-cs"/>
              </a:rPr>
              <a:t>HPE ProLiant for Microsoft Azure Stack provides higher storage capacity with support for up</a:t>
            </a:r>
          </a:p>
          <a:p>
            <a:r>
              <a:rPr lang="en-US" sz="1100" b="0" i="0" u="none" strike="noStrike" kern="1200" baseline="0" dirty="0">
                <a:solidFill>
                  <a:schemeClr val="tx1"/>
                </a:solidFill>
                <a:latin typeface="+mn-lt"/>
                <a:ea typeface="+mn-ea"/>
                <a:cs typeface="+mn-cs"/>
              </a:rPr>
              <a:t>to 102 TB of raw capacity per node—delivering a 50% overall increase in capacity, enabling</a:t>
            </a:r>
          </a:p>
          <a:p>
            <a:r>
              <a:rPr lang="en-US" sz="1100" b="0" i="0" u="none" strike="noStrike" kern="1200" baseline="0" dirty="0">
                <a:solidFill>
                  <a:schemeClr val="tx1"/>
                </a:solidFill>
                <a:latin typeface="+mn-lt"/>
                <a:ea typeface="+mn-ea"/>
                <a:cs typeface="+mn-cs"/>
              </a:rPr>
              <a:t>you to run workloads at a faster rate. The higher workload performance allows for a 66% boost</a:t>
            </a:r>
          </a:p>
          <a:p>
            <a:r>
              <a:rPr lang="en-US" sz="1100" b="0" i="0" u="none" strike="noStrike" kern="1200" baseline="0" dirty="0">
                <a:solidFill>
                  <a:schemeClr val="tx1"/>
                </a:solidFill>
                <a:latin typeface="+mn-lt"/>
                <a:ea typeface="+mn-ea"/>
                <a:cs typeface="+mn-cs"/>
              </a:rPr>
              <a:t>in memory bandwidth and double the memory capacity.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GB"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919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start with helping you Discover why they Hybrid Cloud is strategic for your business – with a high level overview of what HPE Proliant for Azure Stack.  From this overview you will </a:t>
            </a:r>
            <a:r>
              <a:rPr lang="en-US"/>
              <a:t>gain a working knowledge of Azure Stack and HPE Proliant systems and how it can benefit you.</a:t>
            </a:r>
          </a:p>
          <a:p>
            <a:endParaRPr lang="en-US" dirty="0">
              <a:cs typeface="Calibri"/>
            </a:endParaRPr>
          </a:p>
          <a:p>
            <a:r>
              <a:rPr lang="en-US" dirty="0">
                <a:cs typeface="Calibri"/>
              </a:rPr>
              <a:t>Once you understand at a high level the strategic benefits of HPE proliant for Azure Stack, we spend a day and dig into</a:t>
            </a:r>
            <a:r>
              <a:rPr lang="en-US"/>
              <a:t> key features, learning how to build cloud applications from our experts, providing you with  a deeper understanding of core features and creating a list of applications to run on Azure Stack. </a:t>
            </a:r>
            <a:endParaRPr lang="en-US">
              <a:cs typeface="Calibri"/>
            </a:endParaRPr>
          </a:p>
          <a:p>
            <a:endParaRPr lang="en-US" dirty="0">
              <a:cs typeface="Calibri"/>
            </a:endParaRPr>
          </a:p>
          <a:p>
            <a:r>
              <a:rPr lang="en-US">
                <a:cs typeface="Calibri"/>
              </a:rPr>
              <a:t>Lastly </a:t>
            </a:r>
            <a:r>
              <a:rPr lang="en-US"/>
              <a:t>you can use the resources at the center to develop and test your application with our experts and HPE ProLiant for Microsoft Azure Stack hardware and software.  Try out your applications using datacenter hardware.</a:t>
            </a:r>
            <a:endParaRPr lang="en-US" dirty="0"/>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42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the innovation center we have a place for you to come and work hand and hand with experts</a:t>
            </a:r>
          </a:p>
          <a:p>
            <a:endParaRPr lang="en-US" dirty="0">
              <a:cs typeface="Calibri"/>
            </a:endParaRPr>
          </a:p>
          <a:p>
            <a:r>
              <a:rPr lang="en-US">
                <a:cs typeface="Calibri"/>
              </a:rPr>
              <a:t>We have access to the latest hardware and software solutions</a:t>
            </a:r>
            <a:endParaRPr lang="en-US" dirty="0">
              <a:cs typeface="Calibri"/>
            </a:endParaRPr>
          </a:p>
          <a:p>
            <a:endParaRPr lang="en-US" dirty="0">
              <a:cs typeface="Calibri"/>
            </a:endParaRPr>
          </a:p>
          <a:p>
            <a:r>
              <a:rPr lang="en-US">
                <a:cs typeface="Calibri"/>
              </a:rPr>
              <a:t>And we can provide these offerings at locations that meet your needs.  Either in person at our facilities in Bellevue Wa, Geneva Switzerland or Singapore, at Microsoft Technology Centers worldwide or at your customer site.</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687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Map of our locations – you can see from this the joint nature of our center</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860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429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705338-31BC-CC4C-829B-60E7D15F6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240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1234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3/4/2019 7:57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601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Get consistency across cloud and edge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Imagine, architect, and build new, distributed applications on a consistent and comprehensive platform that spans from the cloud to the edge.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Application development platform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Get consistency with your programming models, app services, data services, and DevOps to simplify your solution development and deployment.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Users can develop an event-based system with Azure Functions that runs on Azure, Azure Stack, and Azure IoT Edge.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Security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Reduce the complexity of managing security across a distributed infrastructure.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Security Center provides a built-in, unified approach across environments and intelligent threat protection for workloads running on cloud-to-edge solutions.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Identity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Get identity management for cloud-to-edge solutions with Azure Active Directory.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Guard against unauthorized access to apps, devices, and data —including conditional access, access control lists, identity protection, and access reviews.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effectLst/>
              </a:rPr>
              <a:t>Management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Get built-in and intelligent management tools for monitoring, backup, disaster recovery, and update management to simplify the management of cloud resources in Azure as well as your edge environment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Artificial Intelligence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Build machine learning models in Azure that you can run at the edge to deliver real-time insights. Retrain and improve your current machine learning models by transferring your data sets to Azure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762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Portal Comparison</a:t>
            </a:r>
          </a:p>
          <a:p>
            <a:r>
              <a:rPr lang="en-US" dirty="0"/>
              <a:t>Deploy VM across both Azure &amp; Azure Stack (separately)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798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289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664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85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these points to reinforce what Azure Stack is about.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84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a:solidFill>
                  <a:schemeClr val="tx1"/>
                </a:solidFill>
                <a:effectLst/>
                <a:latin typeface="Segoe UI Light" pitchFamily="34" charset="0"/>
                <a:ea typeface="+mn-ea"/>
                <a:cs typeface="+mn-cs"/>
              </a:rPr>
              <a:t>Azure Stack integrated systems</a:t>
            </a:r>
            <a:r>
              <a:rPr lang="en-US" sz="900" kern="1200" dirty="0">
                <a:solidFill>
                  <a:schemeClr val="tx1"/>
                </a:solidFill>
                <a:effectLst/>
                <a:latin typeface="Segoe UI Light" pitchFamily="34" charset="0"/>
                <a:ea typeface="+mn-ea"/>
                <a:cs typeface="+mn-cs"/>
              </a:rPr>
              <a:t>, delivered by our HW hardware partners, are the supported production clouds that customers can purchase in order to modernize their application portfolio across cloud and on-premises environments.</a:t>
            </a:r>
          </a:p>
          <a:p>
            <a:pPr lvl="0"/>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t>
            </a:r>
            <a:r>
              <a:rPr lang="en-US" sz="900" b="1" kern="1200" dirty="0">
                <a:solidFill>
                  <a:schemeClr val="tx1"/>
                </a:solidFill>
                <a:effectLst/>
                <a:latin typeface="Segoe UI Light" pitchFamily="34" charset="0"/>
                <a:ea typeface="+mn-ea"/>
                <a:cs typeface="+mn-cs"/>
              </a:rPr>
              <a:t>Azure Stack Development Kit </a:t>
            </a:r>
            <a:r>
              <a:rPr lang="en-US" sz="900" kern="1200" dirty="0">
                <a:solidFill>
                  <a:schemeClr val="tx1"/>
                </a:solidFill>
                <a:effectLst/>
                <a:latin typeface="Segoe UI Light" pitchFamily="34" charset="0"/>
                <a:ea typeface="+mn-ea"/>
                <a:cs typeface="+mn-cs"/>
              </a:rPr>
              <a:t> (ASDK) uses the same code as an Azure Stack Integrated system, on a single physical server, so you can prototype hybrid applications in Azure and validate in Azure Stack when creating applications that are consistent across Azure Clouds</a:t>
            </a:r>
            <a:r>
              <a:rPr lang="en-US" dirty="0">
                <a:effectLst/>
              </a:rPr>
              <a:t> </a:t>
            </a:r>
            <a:r>
              <a:rPr lang="en-US" sz="900" kern="1200" dirty="0">
                <a:solidFill>
                  <a:schemeClr val="tx1"/>
                </a:solidFill>
                <a:effectLst/>
                <a:latin typeface="Segoe UI Light" pitchFamily="34" charset="0"/>
                <a:ea typeface="+mn-ea"/>
                <a:cs typeface="+mn-cs"/>
              </a:rPr>
              <a:t> Name not final</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050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532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07350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924652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8228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583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502394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43553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71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88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3/4/2019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060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3 core promises: </a:t>
            </a:r>
          </a:p>
          <a:p>
            <a:r>
              <a:rPr lang="en-US" sz="900" b="1" kern="1200" dirty="0">
                <a:solidFill>
                  <a:schemeClr val="tx1"/>
                </a:solidFill>
                <a:effectLst/>
                <a:latin typeface="Segoe UI Light" pitchFamily="34" charset="0"/>
                <a:ea typeface="+mn-ea"/>
                <a:cs typeface="+mn-cs"/>
              </a:rPr>
              <a:t>Consistent hybrid application development:</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Maximize developer productivity by empowering them to build and deploy applications the same way, whether they run on Azure or Azure Stack. Implement a common DevOps approach across hybrid cloud environments.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services available on-premises: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Adopt hybrid cloud computing on your terms. Meet business and technical requirements, with the flexibility to choose the right combination of cloud and on-premises deployment models for applications.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Integrated delivery experience:</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Focus on delivering high application service levels with integrated systems that are designed to deliver consistent Azure innovation in a predictable manner.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3/4/2019 7:40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905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3/4/2019 7:40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4210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99291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772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166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25356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2632" y="2253791"/>
            <a:ext cx="8394621" cy="1942924"/>
          </a:xfrm>
        </p:spPr>
        <p:txBody>
          <a:bodyPr anchor="b"/>
          <a:lstStyle>
            <a:lvl1pPr>
              <a:lnSpc>
                <a:spcPct val="80000"/>
              </a:lnSpc>
              <a:defRPr sz="6731"/>
            </a:lvl1pPr>
          </a:lstStyle>
          <a:p>
            <a:r>
              <a:rPr lang="en-US"/>
              <a:t>Click to edit Master title style</a:t>
            </a:r>
            <a:endParaRPr/>
          </a:p>
        </p:txBody>
      </p:sp>
      <p:sp>
        <p:nvSpPr>
          <p:cNvPr id="3" name="Subtitle 2"/>
          <p:cNvSpPr>
            <a:spLocks noGrp="1"/>
          </p:cNvSpPr>
          <p:nvPr>
            <p:ph type="subTitle" idx="1"/>
          </p:nvPr>
        </p:nvSpPr>
        <p:spPr>
          <a:xfrm>
            <a:off x="620205" y="4352149"/>
            <a:ext cx="8394621" cy="932603"/>
          </a:xfrm>
        </p:spPr>
        <p:txBody>
          <a:bodyPr>
            <a:noAutofit/>
          </a:bodyPr>
          <a:lstStyle>
            <a:lvl1pPr marL="0" indent="0" algn="l">
              <a:spcBef>
                <a:spcPts val="0"/>
              </a:spcBef>
              <a:buNone/>
              <a:defRPr sz="3264"/>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a:p>
        </p:txBody>
      </p:sp>
      <p:sp>
        <p:nvSpPr>
          <p:cNvPr id="12" name="Text Placeholder 7"/>
          <p:cNvSpPr>
            <a:spLocks noGrp="1"/>
          </p:cNvSpPr>
          <p:nvPr>
            <p:ph type="body" sz="quarter" idx="13" hasCustomPrompt="1"/>
          </p:nvPr>
        </p:nvSpPr>
        <p:spPr>
          <a:xfrm>
            <a:off x="618583" y="5937733"/>
            <a:ext cx="5599655" cy="345967"/>
          </a:xfrm>
        </p:spPr>
        <p:txBody>
          <a:bodyPr>
            <a:noAutofit/>
          </a:bodyPr>
          <a:lstStyle>
            <a:lvl1pPr marL="0" indent="0">
              <a:spcBef>
                <a:spcPts val="0"/>
              </a:spcBef>
              <a:buNone/>
              <a:defRPr sz="2040" baseline="0">
                <a:solidFill>
                  <a:schemeClr val="accent4"/>
                </a:solidFill>
              </a:defRPr>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rPr dirty="0"/>
              <a:t>Click to add date</a:t>
            </a:r>
          </a:p>
        </p:txBody>
      </p:sp>
      <p:grpSp>
        <p:nvGrpSpPr>
          <p:cNvPr id="7" name="Group 6"/>
          <p:cNvGrpSpPr/>
          <p:nvPr/>
        </p:nvGrpSpPr>
        <p:grpSpPr>
          <a:xfrm>
            <a:off x="618583" y="466095"/>
            <a:ext cx="3087852" cy="1243678"/>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grpSp>
    </p:spTree>
    <p:extLst>
      <p:ext uri="{BB962C8B-B14F-4D97-AF65-F5344CB8AC3E}">
        <p14:creationId xmlns:p14="http://schemas.microsoft.com/office/powerpoint/2010/main" val="18232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2632" y="2253791"/>
            <a:ext cx="8394621" cy="1942924"/>
          </a:xfrm>
        </p:spPr>
        <p:txBody>
          <a:bodyPr anchor="b"/>
          <a:lstStyle>
            <a:lvl1pPr>
              <a:lnSpc>
                <a:spcPct val="80000"/>
              </a:lnSpc>
              <a:defRPr sz="6731"/>
            </a:lvl1pPr>
          </a:lstStyle>
          <a:p>
            <a:r>
              <a:rPr lang="en-US"/>
              <a:t>Click to edit Master title style</a:t>
            </a:r>
            <a:endParaRPr/>
          </a:p>
        </p:txBody>
      </p:sp>
      <p:sp>
        <p:nvSpPr>
          <p:cNvPr id="3" name="Subtitle 2"/>
          <p:cNvSpPr>
            <a:spLocks noGrp="1"/>
          </p:cNvSpPr>
          <p:nvPr>
            <p:ph type="subTitle" idx="1"/>
          </p:nvPr>
        </p:nvSpPr>
        <p:spPr>
          <a:xfrm>
            <a:off x="620205" y="4352149"/>
            <a:ext cx="8394621" cy="932603"/>
          </a:xfrm>
        </p:spPr>
        <p:txBody>
          <a:bodyPr>
            <a:noAutofit/>
          </a:bodyPr>
          <a:lstStyle>
            <a:lvl1pPr marL="0" indent="0" algn="l">
              <a:spcBef>
                <a:spcPts val="0"/>
              </a:spcBef>
              <a:buNone/>
              <a:defRPr sz="3264"/>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a:p>
        </p:txBody>
      </p:sp>
      <p:sp>
        <p:nvSpPr>
          <p:cNvPr id="12" name="Text Placeholder 7"/>
          <p:cNvSpPr>
            <a:spLocks noGrp="1"/>
          </p:cNvSpPr>
          <p:nvPr>
            <p:ph type="body" sz="quarter" idx="13" hasCustomPrompt="1"/>
          </p:nvPr>
        </p:nvSpPr>
        <p:spPr>
          <a:xfrm>
            <a:off x="618583" y="5937733"/>
            <a:ext cx="5599655" cy="345967"/>
          </a:xfrm>
        </p:spPr>
        <p:txBody>
          <a:bodyPr>
            <a:noAutofit/>
          </a:bodyPr>
          <a:lstStyle>
            <a:lvl1pPr marL="0" indent="0">
              <a:spcBef>
                <a:spcPts val="0"/>
              </a:spcBef>
              <a:buNone/>
              <a:defRPr sz="2040" baseline="0">
                <a:solidFill>
                  <a:schemeClr val="tx1"/>
                </a:solidFill>
              </a:defRPr>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date</a:t>
            </a:r>
          </a:p>
        </p:txBody>
      </p:sp>
      <p:grpSp>
        <p:nvGrpSpPr>
          <p:cNvPr id="7" name="Group 6"/>
          <p:cNvGrpSpPr/>
          <p:nvPr/>
        </p:nvGrpSpPr>
        <p:grpSpPr bwMode="black">
          <a:xfrm>
            <a:off x="618583" y="466095"/>
            <a:ext cx="3087852" cy="1243678"/>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grpSp>
    </p:spTree>
    <p:extLst>
      <p:ext uri="{BB962C8B-B14F-4D97-AF65-F5344CB8AC3E}">
        <p14:creationId xmlns:p14="http://schemas.microsoft.com/office/powerpoint/2010/main" val="167140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21662" y="2720093"/>
            <a:ext cx="9324928" cy="2331508"/>
          </a:xfrm>
        </p:spPr>
        <p:txBody>
          <a:bodyPr anchor="b">
            <a:noAutofit/>
          </a:bodyPr>
          <a:lstStyle>
            <a:lvl1pPr>
              <a:lnSpc>
                <a:spcPct val="80000"/>
              </a:lnSpc>
              <a:defRPr sz="8159"/>
            </a:lvl1pPr>
          </a:lstStyle>
          <a:p>
            <a:r>
              <a:rPr lang="en-US"/>
              <a:t>Click to edit Master title style</a:t>
            </a:r>
            <a:endParaRPr/>
          </a:p>
        </p:txBody>
      </p:sp>
      <p:sp>
        <p:nvSpPr>
          <p:cNvPr id="10" name="Text Placeholder 9"/>
          <p:cNvSpPr>
            <a:spLocks noGrp="1"/>
          </p:cNvSpPr>
          <p:nvPr>
            <p:ph type="body" sz="quarter" idx="13"/>
          </p:nvPr>
        </p:nvSpPr>
        <p:spPr>
          <a:xfrm>
            <a:off x="620205" y="5038030"/>
            <a:ext cx="9324928" cy="713024"/>
          </a:xfrm>
        </p:spPr>
        <p:txBody>
          <a:bodyPr wrap="square">
            <a:noAutofit/>
          </a:bodyPr>
          <a:lstStyle>
            <a:lvl1pPr marL="0" indent="0">
              <a:spcBef>
                <a:spcPts val="0"/>
              </a:spcBef>
              <a:buFontTx/>
              <a:buNone/>
              <a:defRPr sz="4488"/>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sp>
        <p:nvSpPr>
          <p:cNvPr id="11" name="Text Placeholder 9"/>
          <p:cNvSpPr>
            <a:spLocks noGrp="1"/>
          </p:cNvSpPr>
          <p:nvPr>
            <p:ph type="body" sz="quarter" idx="14"/>
          </p:nvPr>
        </p:nvSpPr>
        <p:spPr>
          <a:xfrm>
            <a:off x="620205" y="5906488"/>
            <a:ext cx="9324928" cy="466302"/>
          </a:xfrm>
        </p:spPr>
        <p:txBody>
          <a:bodyPr wrap="square">
            <a:noAutofit/>
          </a:bodyPr>
          <a:lstStyle>
            <a:lvl1pPr marL="0" indent="0">
              <a:spcBef>
                <a:spcPts val="0"/>
              </a:spcBef>
              <a:buFontTx/>
              <a:buNone/>
              <a:defRPr sz="2856"/>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sp>
        <p:nvSpPr>
          <p:cNvPr id="12" name="Text Placeholder 7"/>
          <p:cNvSpPr>
            <a:spLocks noGrp="1"/>
          </p:cNvSpPr>
          <p:nvPr>
            <p:ph type="body" sz="quarter" idx="15" hasCustomPrompt="1"/>
          </p:nvPr>
        </p:nvSpPr>
        <p:spPr>
          <a:xfrm>
            <a:off x="8094646" y="466302"/>
            <a:ext cx="3720004" cy="361162"/>
          </a:xfrm>
        </p:spPr>
        <p:txBody>
          <a:bodyPr>
            <a:noAutofit/>
          </a:bodyPr>
          <a:lstStyle>
            <a:lvl1pPr marL="0" indent="0" algn="r">
              <a:spcBef>
                <a:spcPts val="0"/>
              </a:spcBef>
              <a:buNone/>
              <a:defRPr sz="2040" baseline="0">
                <a:solidFill>
                  <a:schemeClr val="accent4"/>
                </a:solidFill>
              </a:defRPr>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date</a:t>
            </a:r>
          </a:p>
        </p:txBody>
      </p:sp>
      <p:grpSp>
        <p:nvGrpSpPr>
          <p:cNvPr id="6" name="Group 5"/>
          <p:cNvGrpSpPr/>
          <p:nvPr/>
        </p:nvGrpSpPr>
        <p:grpSpPr>
          <a:xfrm>
            <a:off x="618583" y="466095"/>
            <a:ext cx="3087852" cy="1243678"/>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grpSp>
    </p:spTree>
    <p:extLst>
      <p:ext uri="{BB962C8B-B14F-4D97-AF65-F5344CB8AC3E}">
        <p14:creationId xmlns:p14="http://schemas.microsoft.com/office/powerpoint/2010/main" val="414674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1824" y="621736"/>
            <a:ext cx="8393000" cy="1974557"/>
          </a:xfrm>
        </p:spPr>
        <p:txBody>
          <a:bodyPr anchor="t">
            <a:noAutofit/>
          </a:bodyPr>
          <a:lstStyle>
            <a:lvl1pPr>
              <a:lnSpc>
                <a:spcPct val="80000"/>
              </a:lnSpc>
              <a:defRPr sz="7343"/>
            </a:lvl1pPr>
          </a:lstStyle>
          <a:p>
            <a:r>
              <a:rPr lang="en-US"/>
              <a:t>Click to edit Master title style</a:t>
            </a:r>
            <a:endParaRPr/>
          </a:p>
        </p:txBody>
      </p:sp>
      <p:sp>
        <p:nvSpPr>
          <p:cNvPr id="3" name="Text Placeholder 2"/>
          <p:cNvSpPr>
            <a:spLocks noGrp="1"/>
          </p:cNvSpPr>
          <p:nvPr>
            <p:ph type="body" idx="1"/>
          </p:nvPr>
        </p:nvSpPr>
        <p:spPr>
          <a:xfrm>
            <a:off x="621825" y="2596293"/>
            <a:ext cx="8393000" cy="620538"/>
          </a:xfrm>
        </p:spPr>
        <p:txBody>
          <a:bodyPr>
            <a:noAutofit/>
          </a:bodyPr>
          <a:lstStyle>
            <a:lvl1pPr marL="0" indent="0">
              <a:spcBef>
                <a:spcPts val="612"/>
              </a:spcBef>
              <a:buNone/>
              <a:defRPr sz="1836">
                <a:solidFill>
                  <a:schemeClr val="tx1"/>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7209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20205" y="620926"/>
            <a:ext cx="11191369" cy="559562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836"/>
          </a:p>
        </p:txBody>
      </p:sp>
      <p:sp>
        <p:nvSpPr>
          <p:cNvPr id="2" name="Title 1"/>
          <p:cNvSpPr>
            <a:spLocks noGrp="1"/>
          </p:cNvSpPr>
          <p:nvPr>
            <p:ph type="title"/>
          </p:nvPr>
        </p:nvSpPr>
        <p:spPr>
          <a:xfrm>
            <a:off x="1008844" y="1010320"/>
            <a:ext cx="8393000" cy="615878"/>
          </a:xfrm>
        </p:spPr>
        <p:txBody>
          <a:bodyPr anchor="t">
            <a:noAutofit/>
          </a:bodyPr>
          <a:lstStyle>
            <a:lvl1pPr>
              <a:lnSpc>
                <a:spcPct val="90000"/>
              </a:lnSpc>
              <a:defRPr sz="408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008845" y="1632754"/>
            <a:ext cx="8393000" cy="544019"/>
          </a:xfrm>
        </p:spPr>
        <p:txBody>
          <a:bodyPr>
            <a:noAutofit/>
          </a:bodyPr>
          <a:lstStyle>
            <a:lvl1pPr marL="0" indent="0">
              <a:spcBef>
                <a:spcPts val="0"/>
              </a:spcBef>
              <a:buNone/>
              <a:defRPr sz="3264">
                <a:solidFill>
                  <a:schemeClr val="bg1"/>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23140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20205" y="2622943"/>
            <a:ext cx="8393000" cy="587735"/>
          </a:xfrm>
        </p:spPr>
        <p:txBody>
          <a:bodyPr>
            <a:noAutofit/>
          </a:bodyPr>
          <a:lstStyle>
            <a:lvl1pPr>
              <a:defRPr sz="4080"/>
            </a:lvl1pPr>
          </a:lstStyle>
          <a:p>
            <a:r>
              <a:rPr lang="en-US"/>
              <a:t>Click to edit Master title style</a:t>
            </a:r>
            <a:endParaRPr/>
          </a:p>
        </p:txBody>
      </p:sp>
      <p:sp>
        <p:nvSpPr>
          <p:cNvPr id="11" name="Text Placeholder 9"/>
          <p:cNvSpPr>
            <a:spLocks noGrp="1"/>
          </p:cNvSpPr>
          <p:nvPr>
            <p:ph type="body" sz="quarter" idx="14"/>
          </p:nvPr>
        </p:nvSpPr>
        <p:spPr>
          <a:xfrm>
            <a:off x="620206" y="3211893"/>
            <a:ext cx="8393000" cy="544019"/>
          </a:xfrm>
        </p:spPr>
        <p:txBody>
          <a:bodyPr>
            <a:noAutofit/>
          </a:bodyPr>
          <a:lstStyle>
            <a:lvl1pPr marL="0" indent="0">
              <a:spcBef>
                <a:spcPts val="0"/>
              </a:spcBef>
              <a:buFontTx/>
              <a:buNone/>
              <a:defRPr sz="3264"/>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20205" y="472033"/>
            <a:ext cx="11206429" cy="1996334"/>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36"/>
          </a:p>
        </p:txBody>
      </p:sp>
      <p:grpSp>
        <p:nvGrpSpPr>
          <p:cNvPr id="12" name="Group 11"/>
          <p:cNvGrpSpPr/>
          <p:nvPr/>
        </p:nvGrpSpPr>
        <p:grpSpPr>
          <a:xfrm>
            <a:off x="622510" y="6372791"/>
            <a:ext cx="988911" cy="398298"/>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Tree>
    <p:extLst>
      <p:ext uri="{BB962C8B-B14F-4D97-AF65-F5344CB8AC3E}">
        <p14:creationId xmlns:p14="http://schemas.microsoft.com/office/powerpoint/2010/main" val="245867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20205" y="2622943"/>
            <a:ext cx="8393000" cy="587735"/>
          </a:xfrm>
        </p:spPr>
        <p:txBody>
          <a:bodyPr>
            <a:noAutofit/>
          </a:bodyPr>
          <a:lstStyle>
            <a:lvl1pPr>
              <a:defRPr sz="4080"/>
            </a:lvl1pPr>
          </a:lstStyle>
          <a:p>
            <a:r>
              <a:rPr lang="en-US"/>
              <a:t>Click to edit Master title style</a:t>
            </a:r>
            <a:endParaRPr/>
          </a:p>
        </p:txBody>
      </p:sp>
      <p:sp>
        <p:nvSpPr>
          <p:cNvPr id="11" name="Text Placeholder 9"/>
          <p:cNvSpPr>
            <a:spLocks noGrp="1"/>
          </p:cNvSpPr>
          <p:nvPr>
            <p:ph type="body" sz="quarter" idx="14"/>
          </p:nvPr>
        </p:nvSpPr>
        <p:spPr>
          <a:xfrm>
            <a:off x="620206" y="3211893"/>
            <a:ext cx="8393000" cy="544019"/>
          </a:xfrm>
        </p:spPr>
        <p:txBody>
          <a:bodyPr>
            <a:noAutofit/>
          </a:bodyPr>
          <a:lstStyle>
            <a:lvl1pPr marL="0" indent="0">
              <a:spcBef>
                <a:spcPts val="0"/>
              </a:spcBef>
              <a:buFontTx/>
              <a:buNone/>
              <a:defRPr sz="3264"/>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20205" y="472033"/>
            <a:ext cx="11206429" cy="1996334"/>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36"/>
          </a:p>
        </p:txBody>
      </p:sp>
      <p:grpSp>
        <p:nvGrpSpPr>
          <p:cNvPr id="8" name="Group 7"/>
          <p:cNvGrpSpPr/>
          <p:nvPr/>
        </p:nvGrpSpPr>
        <p:grpSpPr>
          <a:xfrm>
            <a:off x="622510" y="6372791"/>
            <a:ext cx="988911" cy="398298"/>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Tree>
    <p:extLst>
      <p:ext uri="{BB962C8B-B14F-4D97-AF65-F5344CB8AC3E}">
        <p14:creationId xmlns:p14="http://schemas.microsoft.com/office/powerpoint/2010/main" val="13592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6066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0205" y="2622943"/>
            <a:ext cx="8393000" cy="587735"/>
          </a:xfrm>
        </p:spPr>
        <p:txBody>
          <a:bodyPr>
            <a:noAutofit/>
          </a:bodyPr>
          <a:lstStyle>
            <a:lvl1pPr>
              <a:defRPr sz="4080"/>
            </a:lvl1pPr>
          </a:lstStyle>
          <a:p>
            <a:r>
              <a:rPr lang="en-US"/>
              <a:t>Click to edit Master title style</a:t>
            </a:r>
            <a:endParaRPr/>
          </a:p>
        </p:txBody>
      </p:sp>
      <p:sp>
        <p:nvSpPr>
          <p:cNvPr id="11" name="Text Placeholder 9"/>
          <p:cNvSpPr>
            <a:spLocks noGrp="1"/>
          </p:cNvSpPr>
          <p:nvPr>
            <p:ph type="body" sz="quarter" idx="14"/>
          </p:nvPr>
        </p:nvSpPr>
        <p:spPr>
          <a:xfrm>
            <a:off x="620206" y="3211893"/>
            <a:ext cx="8393000" cy="544019"/>
          </a:xfrm>
        </p:spPr>
        <p:txBody>
          <a:bodyPr>
            <a:noAutofit/>
          </a:bodyPr>
          <a:lstStyle>
            <a:lvl1pPr marL="0" indent="0">
              <a:spcBef>
                <a:spcPts val="0"/>
              </a:spcBef>
              <a:buFontTx/>
              <a:buNone/>
              <a:defRPr sz="3264"/>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grpSp>
        <p:nvGrpSpPr>
          <p:cNvPr id="8" name="Group 7"/>
          <p:cNvGrpSpPr/>
          <p:nvPr/>
        </p:nvGrpSpPr>
        <p:grpSpPr>
          <a:xfrm>
            <a:off x="622510" y="6372791"/>
            <a:ext cx="988911" cy="398298"/>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
        <p:nvSpPr>
          <p:cNvPr id="3" name="Date Placeholder 2"/>
          <p:cNvSpPr>
            <a:spLocks noGrp="1"/>
          </p:cNvSpPr>
          <p:nvPr>
            <p:ph type="dt" sz="half" idx="10"/>
          </p:nvPr>
        </p:nvSpPr>
        <p:spPr/>
        <p:txBody>
          <a:bodyPr/>
          <a:lstStyle/>
          <a:p>
            <a:fld id="{C07C5E14-300D-4720-B5FE-54C7D96D4160}"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20205" y="472033"/>
            <a:ext cx="11206429" cy="1996334"/>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36"/>
          </a:p>
        </p:txBody>
      </p:sp>
    </p:spTree>
    <p:extLst>
      <p:ext uri="{BB962C8B-B14F-4D97-AF65-F5344CB8AC3E}">
        <p14:creationId xmlns:p14="http://schemas.microsoft.com/office/powerpoint/2010/main" val="175759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0205" y="2622943"/>
            <a:ext cx="8393000" cy="587735"/>
          </a:xfrm>
        </p:spPr>
        <p:txBody>
          <a:bodyPr>
            <a:noAutofit/>
          </a:bodyPr>
          <a:lstStyle>
            <a:lvl1pPr>
              <a:defRPr sz="4080"/>
            </a:lvl1pPr>
          </a:lstStyle>
          <a:p>
            <a:r>
              <a:rPr lang="en-US"/>
              <a:t>Click to edit Master title style</a:t>
            </a:r>
            <a:endParaRPr/>
          </a:p>
        </p:txBody>
      </p:sp>
      <p:sp>
        <p:nvSpPr>
          <p:cNvPr id="11" name="Text Placeholder 9"/>
          <p:cNvSpPr>
            <a:spLocks noGrp="1"/>
          </p:cNvSpPr>
          <p:nvPr>
            <p:ph type="body" sz="quarter" idx="14"/>
          </p:nvPr>
        </p:nvSpPr>
        <p:spPr>
          <a:xfrm>
            <a:off x="620206" y="3211893"/>
            <a:ext cx="8393000" cy="544019"/>
          </a:xfrm>
        </p:spPr>
        <p:txBody>
          <a:bodyPr>
            <a:noAutofit/>
          </a:bodyPr>
          <a:lstStyle>
            <a:lvl1pPr marL="0" indent="0">
              <a:spcBef>
                <a:spcPts val="0"/>
              </a:spcBef>
              <a:buFontTx/>
              <a:buNone/>
              <a:defRPr sz="3264"/>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grpSp>
        <p:nvGrpSpPr>
          <p:cNvPr id="8" name="Group 7"/>
          <p:cNvGrpSpPr/>
          <p:nvPr/>
        </p:nvGrpSpPr>
        <p:grpSpPr>
          <a:xfrm>
            <a:off x="622510" y="6372791"/>
            <a:ext cx="988911" cy="398298"/>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
        <p:nvSpPr>
          <p:cNvPr id="3" name="Date Placeholder 2"/>
          <p:cNvSpPr>
            <a:spLocks noGrp="1"/>
          </p:cNvSpPr>
          <p:nvPr>
            <p:ph type="dt" sz="half" idx="10"/>
          </p:nvPr>
        </p:nvSpPr>
        <p:spPr/>
        <p:txBody>
          <a:bodyPr/>
          <a:lstStyle/>
          <a:p>
            <a:fld id="{BC7BE07D-E945-4DDF-8452-20009392BF2F}"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20205" y="472033"/>
            <a:ext cx="11206429" cy="1996334"/>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836"/>
          </a:p>
        </p:txBody>
      </p:sp>
    </p:spTree>
    <p:extLst>
      <p:ext uri="{BB962C8B-B14F-4D97-AF65-F5344CB8AC3E}">
        <p14:creationId xmlns:p14="http://schemas.microsoft.com/office/powerpoint/2010/main" val="379902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294" y="388585"/>
            <a:ext cx="9646364" cy="2331508"/>
          </a:xfrm>
        </p:spPr>
        <p:txBody>
          <a:bodyPr>
            <a:noAutofit/>
          </a:bodyPr>
          <a:lstStyle>
            <a:lvl1pPr marL="391691" indent="-391691">
              <a:lnSpc>
                <a:spcPct val="80000"/>
              </a:lnSpc>
              <a:defRPr sz="6119"/>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42652" y="2875527"/>
            <a:ext cx="9213005" cy="1398905"/>
          </a:xfrm>
        </p:spPr>
        <p:txBody>
          <a:bodyPr>
            <a:noAutofit/>
          </a:bodyPr>
          <a:lstStyle>
            <a:lvl1pPr marL="0" indent="0">
              <a:spcBef>
                <a:spcPts val="0"/>
              </a:spcBef>
              <a:buFontTx/>
              <a:buNone/>
              <a:defRPr sz="2040" baseline="0"/>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dirty="0"/>
              <a:t>Click </a:t>
            </a:r>
            <a:r>
              <a:rPr lang="en-US" dirty="0"/>
              <a:t>to add quoted person’s name, title, company</a:t>
            </a:r>
            <a:endParaRPr dirty="0"/>
          </a:p>
        </p:txBody>
      </p:sp>
      <p:grpSp>
        <p:nvGrpSpPr>
          <p:cNvPr id="7" name="Group 6"/>
          <p:cNvGrpSpPr/>
          <p:nvPr/>
        </p:nvGrpSpPr>
        <p:grpSpPr>
          <a:xfrm>
            <a:off x="622510" y="6372791"/>
            <a:ext cx="988911" cy="398298"/>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
        <p:nvSpPr>
          <p:cNvPr id="3" name="Date Placeholder 2"/>
          <p:cNvSpPr>
            <a:spLocks noGrp="1"/>
          </p:cNvSpPr>
          <p:nvPr>
            <p:ph type="dt" sz="half" idx="10"/>
          </p:nvPr>
        </p:nvSpPr>
        <p:spPr/>
        <p:txBody>
          <a:bodyPr/>
          <a:lstStyle/>
          <a:p>
            <a:fld id="{EFA54ACD-BEB7-4258-A5F3-653792456C00}"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58377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294" y="388585"/>
            <a:ext cx="9646364" cy="2331508"/>
          </a:xfrm>
        </p:spPr>
        <p:txBody>
          <a:bodyPr>
            <a:noAutofit/>
          </a:bodyPr>
          <a:lstStyle>
            <a:lvl1pPr marL="391691" indent="-391691">
              <a:lnSpc>
                <a:spcPct val="80000"/>
              </a:lnSpc>
              <a:defRPr sz="6119"/>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42652" y="2875527"/>
            <a:ext cx="9213005" cy="1398905"/>
          </a:xfrm>
        </p:spPr>
        <p:txBody>
          <a:bodyPr>
            <a:noAutofit/>
          </a:bodyPr>
          <a:lstStyle>
            <a:lvl1pPr marL="0" indent="0">
              <a:spcBef>
                <a:spcPts val="0"/>
              </a:spcBef>
              <a:buFontTx/>
              <a:buNone/>
              <a:defRPr sz="2040"/>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dirty="0"/>
              <a:t>Click to add quoted person’s name, title, company</a:t>
            </a:r>
          </a:p>
        </p:txBody>
      </p:sp>
      <p:grpSp>
        <p:nvGrpSpPr>
          <p:cNvPr id="7" name="Group 6"/>
          <p:cNvGrpSpPr/>
          <p:nvPr/>
        </p:nvGrpSpPr>
        <p:grpSpPr>
          <a:xfrm>
            <a:off x="620206" y="6372791"/>
            <a:ext cx="988911" cy="398298"/>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
        <p:nvSpPr>
          <p:cNvPr id="3" name="Date Placeholder 2"/>
          <p:cNvSpPr>
            <a:spLocks noGrp="1"/>
          </p:cNvSpPr>
          <p:nvPr>
            <p:ph type="dt" sz="half" idx="10"/>
          </p:nvPr>
        </p:nvSpPr>
        <p:spPr/>
        <p:txBody>
          <a:bodyPr/>
          <a:lstStyle/>
          <a:p>
            <a:fld id="{2399C1EB-F401-4F7B-BD9C-AAA165C9F3D7}"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293526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March 4, 2019</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92464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2" y="531584"/>
            <a:ext cx="11189913" cy="419672"/>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21661" y="952838"/>
            <a:ext cx="11189913" cy="388585"/>
          </a:xfrm>
        </p:spPr>
        <p:txBody>
          <a:bodyPr>
            <a:noAutofit/>
          </a:bodyPr>
          <a:lstStyle>
            <a:lvl1pPr marL="0" indent="0">
              <a:spcBef>
                <a:spcPts val="0"/>
              </a:spcBef>
              <a:buNone/>
              <a:defRPr sz="2448"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subtitle</a:t>
            </a:r>
          </a:p>
        </p:txBody>
      </p:sp>
      <p:sp>
        <p:nvSpPr>
          <p:cNvPr id="3" name="Content Placeholder 2"/>
          <p:cNvSpPr>
            <a:spLocks noGrp="1"/>
          </p:cNvSpPr>
          <p:nvPr>
            <p:ph idx="1"/>
          </p:nvPr>
        </p:nvSpPr>
        <p:spPr>
          <a:xfrm>
            <a:off x="621824" y="1554339"/>
            <a:ext cx="11189751" cy="4663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6398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2" y="531584"/>
            <a:ext cx="11189913" cy="419672"/>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21661" y="952838"/>
            <a:ext cx="11189913" cy="388585"/>
          </a:xfrm>
        </p:spPr>
        <p:txBody>
          <a:bodyPr>
            <a:noAutofit/>
          </a:bodyPr>
          <a:lstStyle>
            <a:lvl1pPr marL="0" indent="0">
              <a:spcBef>
                <a:spcPts val="0"/>
              </a:spcBef>
              <a:buNone/>
              <a:defRPr sz="2448"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subtitle</a:t>
            </a:r>
          </a:p>
        </p:txBody>
      </p:sp>
      <p:sp>
        <p:nvSpPr>
          <p:cNvPr id="9" name="Text Placeholder 7"/>
          <p:cNvSpPr>
            <a:spLocks noGrp="1"/>
          </p:cNvSpPr>
          <p:nvPr>
            <p:ph type="body" sz="quarter" idx="14" hasCustomPrompt="1"/>
          </p:nvPr>
        </p:nvSpPr>
        <p:spPr>
          <a:xfrm>
            <a:off x="621824" y="1554339"/>
            <a:ext cx="11189913" cy="388585"/>
          </a:xfrm>
        </p:spPr>
        <p:txBody>
          <a:bodyPr>
            <a:noAutofit/>
          </a:bodyPr>
          <a:lstStyle>
            <a:lvl1pPr marL="0" indent="0">
              <a:spcBef>
                <a:spcPts val="0"/>
              </a:spcBef>
              <a:buNone/>
              <a:defRPr sz="2448" b="1"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heading</a:t>
            </a:r>
          </a:p>
        </p:txBody>
      </p:sp>
      <p:sp>
        <p:nvSpPr>
          <p:cNvPr id="3" name="Content Placeholder 2"/>
          <p:cNvSpPr>
            <a:spLocks noGrp="1"/>
          </p:cNvSpPr>
          <p:nvPr>
            <p:ph idx="1"/>
          </p:nvPr>
        </p:nvSpPr>
        <p:spPr>
          <a:xfrm>
            <a:off x="621824" y="2017532"/>
            <a:ext cx="11189751" cy="4199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52638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51725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21662" y="531584"/>
            <a:ext cx="11189913" cy="419672"/>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21661" y="952838"/>
            <a:ext cx="11189913" cy="388585"/>
          </a:xfrm>
        </p:spPr>
        <p:txBody>
          <a:bodyPr>
            <a:noAutofit/>
          </a:bodyPr>
          <a:lstStyle>
            <a:lvl1pPr marL="0" indent="0">
              <a:spcBef>
                <a:spcPts val="0"/>
              </a:spcBef>
              <a:buNone/>
              <a:defRPr sz="2448"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March 4, 2019</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835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March 4, 2019</a:t>
            </a:fld>
            <a:endParaRPr/>
          </a:p>
        </p:txBody>
      </p:sp>
      <p:sp>
        <p:nvSpPr>
          <p:cNvPr id="3" name="Footer Placeholder 2"/>
          <p:cNvSpPr>
            <a:spLocks noGrp="1"/>
          </p:cNvSpPr>
          <p:nvPr>
            <p:ph type="ftr" sz="quarter" idx="11"/>
          </p:nvPr>
        </p:nvSpPr>
        <p:spPr/>
        <p:txBody>
          <a:bodyPr/>
          <a:lstStyle/>
          <a:p>
            <a:r>
              <a:rPr lang="en-US"/>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8118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1635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662" y="529573"/>
            <a:ext cx="11189913" cy="869332"/>
          </a:xfrm>
        </p:spPr>
        <p:txBody>
          <a:bodyPr/>
          <a:lstStyle/>
          <a:p>
            <a:r>
              <a:rPr lang="en-US"/>
              <a:t>Click to edit Master title style</a:t>
            </a:r>
            <a:endParaRPr/>
          </a:p>
        </p:txBody>
      </p:sp>
      <p:sp>
        <p:nvSpPr>
          <p:cNvPr id="3" name="Content Placeholder 2"/>
          <p:cNvSpPr>
            <a:spLocks noGrp="1"/>
          </p:cNvSpPr>
          <p:nvPr>
            <p:ph sz="half" idx="1"/>
          </p:nvPr>
        </p:nvSpPr>
        <p:spPr>
          <a:xfrm>
            <a:off x="621661" y="1554339"/>
            <a:ext cx="5409867"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401708" y="1554339"/>
            <a:ext cx="5409867"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60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21662" y="529573"/>
            <a:ext cx="11189913" cy="869332"/>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21824" y="1554338"/>
            <a:ext cx="5409867"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4" name="Content Placeholder 3"/>
          <p:cNvSpPr>
            <a:spLocks noGrp="1"/>
          </p:cNvSpPr>
          <p:nvPr>
            <p:ph sz="half" idx="2"/>
          </p:nvPr>
        </p:nvSpPr>
        <p:spPr>
          <a:xfrm>
            <a:off x="621661" y="1942924"/>
            <a:ext cx="5409867"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401708" y="1554338"/>
            <a:ext cx="5409867"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6" name="Content Placeholder 5"/>
          <p:cNvSpPr>
            <a:spLocks noGrp="1"/>
          </p:cNvSpPr>
          <p:nvPr>
            <p:ph sz="quarter" idx="4"/>
          </p:nvPr>
        </p:nvSpPr>
        <p:spPr>
          <a:xfrm>
            <a:off x="6401708" y="1942924"/>
            <a:ext cx="5409867"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March 4, 2019</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92680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2" y="531584"/>
            <a:ext cx="11189913" cy="419672"/>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1" y="952838"/>
            <a:ext cx="11189913" cy="388585"/>
          </a:xfrm>
        </p:spPr>
        <p:txBody>
          <a:bodyPr>
            <a:noAutofit/>
          </a:bodyPr>
          <a:lstStyle>
            <a:lvl1pPr marL="0" indent="0">
              <a:spcBef>
                <a:spcPts val="0"/>
              </a:spcBef>
              <a:buNone/>
              <a:defRPr sz="2448"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subtitle</a:t>
            </a:r>
          </a:p>
        </p:txBody>
      </p:sp>
      <p:sp>
        <p:nvSpPr>
          <p:cNvPr id="3" name="Text Placeholder 2"/>
          <p:cNvSpPr>
            <a:spLocks noGrp="1"/>
          </p:cNvSpPr>
          <p:nvPr>
            <p:ph type="body" idx="1" hasCustomPrompt="1"/>
          </p:nvPr>
        </p:nvSpPr>
        <p:spPr>
          <a:xfrm>
            <a:off x="621824" y="1554339"/>
            <a:ext cx="5409867"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4" name="Content Placeholder 3"/>
          <p:cNvSpPr>
            <a:spLocks noGrp="1"/>
          </p:cNvSpPr>
          <p:nvPr>
            <p:ph sz="half" idx="2"/>
          </p:nvPr>
        </p:nvSpPr>
        <p:spPr>
          <a:xfrm>
            <a:off x="621661" y="1944507"/>
            <a:ext cx="5409867" cy="4272849"/>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401708" y="1554339"/>
            <a:ext cx="5409867"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6" name="Content Placeholder 5"/>
          <p:cNvSpPr>
            <a:spLocks noGrp="1"/>
          </p:cNvSpPr>
          <p:nvPr>
            <p:ph sz="quarter" idx="4"/>
          </p:nvPr>
        </p:nvSpPr>
        <p:spPr>
          <a:xfrm>
            <a:off x="6401708" y="1944507"/>
            <a:ext cx="5409867" cy="4272849"/>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March 4, 2019</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59562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21662" y="529573"/>
            <a:ext cx="11189913" cy="869332"/>
          </a:xfrm>
        </p:spPr>
        <p:txBody>
          <a:bodyPr/>
          <a:lstStyle/>
          <a:p>
            <a:r>
              <a:rPr lang="en-US"/>
              <a:t>Click to edit Master title style</a:t>
            </a:r>
            <a:endParaRPr/>
          </a:p>
        </p:txBody>
      </p:sp>
      <p:sp>
        <p:nvSpPr>
          <p:cNvPr id="10" name="Text Placeholder 9"/>
          <p:cNvSpPr>
            <a:spLocks noGrp="1"/>
          </p:cNvSpPr>
          <p:nvPr>
            <p:ph type="body" sz="quarter" idx="14"/>
          </p:nvPr>
        </p:nvSpPr>
        <p:spPr>
          <a:xfrm>
            <a:off x="621661" y="1554339"/>
            <a:ext cx="3497759"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469358" y="1554339"/>
            <a:ext cx="3497759"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313816" y="1554339"/>
            <a:ext cx="3497759"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74746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21662" y="529573"/>
            <a:ext cx="11189913" cy="869332"/>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21824"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10" name="Text Placeholder 9"/>
          <p:cNvSpPr>
            <a:spLocks noGrp="1"/>
          </p:cNvSpPr>
          <p:nvPr>
            <p:ph type="body" sz="quarter" idx="14"/>
          </p:nvPr>
        </p:nvSpPr>
        <p:spPr>
          <a:xfrm>
            <a:off x="621661"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469521"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11" name="Text Placeholder 9"/>
          <p:cNvSpPr>
            <a:spLocks noGrp="1"/>
          </p:cNvSpPr>
          <p:nvPr>
            <p:ph type="body" sz="quarter" idx="15"/>
          </p:nvPr>
        </p:nvSpPr>
        <p:spPr>
          <a:xfrm>
            <a:off x="4469358"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317056"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12" name="Text Placeholder 9"/>
          <p:cNvSpPr>
            <a:spLocks noGrp="1"/>
          </p:cNvSpPr>
          <p:nvPr>
            <p:ph type="body" sz="quarter" idx="16"/>
          </p:nvPr>
        </p:nvSpPr>
        <p:spPr>
          <a:xfrm>
            <a:off x="8313816"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94264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2" y="531584"/>
            <a:ext cx="11189913" cy="419672"/>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21661" y="952838"/>
            <a:ext cx="11189913" cy="388585"/>
          </a:xfrm>
        </p:spPr>
        <p:txBody>
          <a:bodyPr>
            <a:noAutofit/>
          </a:bodyPr>
          <a:lstStyle>
            <a:lvl1pPr marL="0" indent="0">
              <a:spcBef>
                <a:spcPts val="0"/>
              </a:spcBef>
              <a:buNone/>
              <a:defRPr sz="2448" baseline="0"/>
            </a:lvl1pPr>
            <a:lvl2pPr marL="0" indent="0">
              <a:spcBef>
                <a:spcPts val="0"/>
              </a:spcBef>
              <a:buNone/>
              <a:defRPr sz="2448"/>
            </a:lvl2pPr>
            <a:lvl3pPr marL="0" indent="0">
              <a:spcBef>
                <a:spcPts val="0"/>
              </a:spcBef>
              <a:buNone/>
              <a:defRPr sz="2448"/>
            </a:lvl3pPr>
            <a:lvl4pPr marL="0" indent="0">
              <a:spcBef>
                <a:spcPts val="0"/>
              </a:spcBef>
              <a:buNone/>
              <a:defRPr sz="2448"/>
            </a:lvl4pPr>
            <a:lvl5pPr marL="0" indent="0">
              <a:spcBef>
                <a:spcPts val="0"/>
              </a:spcBef>
              <a:buNone/>
              <a:defRPr sz="2448"/>
            </a:lvl5pPr>
            <a:lvl6pPr marL="0" indent="0">
              <a:spcBef>
                <a:spcPts val="0"/>
              </a:spcBef>
              <a:buNone/>
              <a:defRPr sz="2448"/>
            </a:lvl6pPr>
            <a:lvl7pPr marL="0" indent="0">
              <a:spcBef>
                <a:spcPts val="0"/>
              </a:spcBef>
              <a:buNone/>
              <a:defRPr sz="2448"/>
            </a:lvl7pPr>
            <a:lvl8pPr marL="0" indent="0">
              <a:spcBef>
                <a:spcPts val="0"/>
              </a:spcBef>
              <a:buNone/>
              <a:defRPr sz="2448"/>
            </a:lvl8pPr>
            <a:lvl9pPr marL="0" indent="0">
              <a:spcBef>
                <a:spcPts val="0"/>
              </a:spcBef>
              <a:buNone/>
              <a:defRPr sz="2448"/>
            </a:lvl9pPr>
          </a:lstStyle>
          <a:p>
            <a:pPr lvl="0"/>
            <a:r>
              <a:t>Click to add one-line subtitle</a:t>
            </a:r>
          </a:p>
        </p:txBody>
      </p:sp>
      <p:sp>
        <p:nvSpPr>
          <p:cNvPr id="9" name="Text Placeholder 2"/>
          <p:cNvSpPr>
            <a:spLocks noGrp="1"/>
          </p:cNvSpPr>
          <p:nvPr>
            <p:ph type="body" idx="1" hasCustomPrompt="1"/>
          </p:nvPr>
        </p:nvSpPr>
        <p:spPr>
          <a:xfrm>
            <a:off x="621824"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dirty="0"/>
              <a:t>Click to add heading</a:t>
            </a:r>
          </a:p>
        </p:txBody>
      </p:sp>
      <p:sp>
        <p:nvSpPr>
          <p:cNvPr id="10" name="Text Placeholder 9"/>
          <p:cNvSpPr>
            <a:spLocks noGrp="1"/>
          </p:cNvSpPr>
          <p:nvPr>
            <p:ph type="body" sz="quarter" idx="14"/>
          </p:nvPr>
        </p:nvSpPr>
        <p:spPr>
          <a:xfrm>
            <a:off x="621661"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469521"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11" name="Text Placeholder 9"/>
          <p:cNvSpPr>
            <a:spLocks noGrp="1"/>
          </p:cNvSpPr>
          <p:nvPr>
            <p:ph type="body" sz="quarter" idx="15"/>
          </p:nvPr>
        </p:nvSpPr>
        <p:spPr>
          <a:xfrm>
            <a:off x="4469358"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317056" y="1554338"/>
            <a:ext cx="3497596" cy="326411"/>
          </a:xfrm>
        </p:spPr>
        <p:txBody>
          <a:bodyPr anchor="t">
            <a:noAutofit/>
          </a:bodyPr>
          <a:lstStyle>
            <a:lvl1pPr marL="0" indent="0">
              <a:spcBef>
                <a:spcPts val="0"/>
              </a:spcBef>
              <a:buNone/>
              <a:defRPr sz="2040"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t>Click to add heading</a:t>
            </a:r>
          </a:p>
        </p:txBody>
      </p:sp>
      <p:sp>
        <p:nvSpPr>
          <p:cNvPr id="12" name="Text Placeholder 9"/>
          <p:cNvSpPr>
            <a:spLocks noGrp="1"/>
          </p:cNvSpPr>
          <p:nvPr>
            <p:ph type="body" sz="quarter" idx="16"/>
          </p:nvPr>
        </p:nvSpPr>
        <p:spPr>
          <a:xfrm>
            <a:off x="8313816" y="1942924"/>
            <a:ext cx="3497759" cy="4274432"/>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165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21824" y="1554339"/>
            <a:ext cx="8005981" cy="4663017"/>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783261" y="1554339"/>
            <a:ext cx="3028314" cy="4663017"/>
          </a:xfrm>
          <a:solidFill>
            <a:schemeClr val="accent5"/>
          </a:solidFill>
        </p:spPr>
        <p:txBody>
          <a:bodyPr lIns="91440" tIns="91440" rIns="91440" bIns="91440">
            <a:noAutofit/>
          </a:bodyPr>
          <a:lstStyle>
            <a:lvl1pPr marL="0" indent="0">
              <a:spcBef>
                <a:spcPts val="918"/>
              </a:spcBef>
              <a:buNone/>
              <a:defRPr sz="1836"/>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145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21661" y="1554339"/>
            <a:ext cx="6840224" cy="4663017"/>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8" name="Text Placeholder 9"/>
          <p:cNvSpPr>
            <a:spLocks noGrp="1"/>
          </p:cNvSpPr>
          <p:nvPr>
            <p:ph type="body" sz="quarter" idx="16"/>
          </p:nvPr>
        </p:nvSpPr>
        <p:spPr>
          <a:xfrm>
            <a:off x="7617341" y="1554339"/>
            <a:ext cx="4194234" cy="4663017"/>
          </a:xfrm>
        </p:spPr>
        <p:txBody>
          <a:bodyPr>
            <a:normAutofit/>
          </a:bodyPr>
          <a:lstStyle>
            <a:lvl1pPr>
              <a:defRPr sz="1632"/>
            </a:lvl1pPr>
            <a:lvl2pPr>
              <a:defRPr sz="1428"/>
            </a:lvl2pPr>
            <a:lvl3pPr>
              <a:defRPr sz="1224"/>
            </a:lvl3pPr>
            <a:lvl4pPr>
              <a:defRPr sz="1122"/>
            </a:lvl4pPr>
            <a:lvl5pPr>
              <a:defRPr sz="1122"/>
            </a:lvl5pPr>
            <a:lvl6pPr>
              <a:defRPr sz="1122"/>
            </a:lvl6pPr>
            <a:lvl7pPr>
              <a:defRPr sz="1122"/>
            </a:lvl7pPr>
            <a:lvl8pPr>
              <a:defRPr sz="1122"/>
            </a:lvl8pPr>
            <a:lvl9pPr>
              <a:defRPr sz="11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96984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21661" y="1554339"/>
            <a:ext cx="6840224" cy="4663017"/>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4" name="Text Placeholder 3"/>
          <p:cNvSpPr>
            <a:spLocks noGrp="1"/>
          </p:cNvSpPr>
          <p:nvPr>
            <p:ph type="body" sz="half" idx="2"/>
          </p:nvPr>
        </p:nvSpPr>
        <p:spPr bwMode="ltGray">
          <a:xfrm>
            <a:off x="7617342" y="1554339"/>
            <a:ext cx="4194234" cy="4663017"/>
          </a:xfrm>
          <a:solidFill>
            <a:srgbClr val="425563"/>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22899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661" y="529573"/>
            <a:ext cx="5363230" cy="869332"/>
          </a:xfrm>
        </p:spPr>
        <p:txBody>
          <a:bodyPr anchor="t"/>
          <a:lstStyle>
            <a:lvl1pPr>
              <a:defRPr sz="2856"/>
            </a:lvl1pPr>
          </a:lstStyle>
          <a:p>
            <a:r>
              <a:rPr lang="en-US"/>
              <a:t>Click to edit Master title style</a:t>
            </a:r>
            <a:endParaRPr/>
          </a:p>
        </p:txBody>
      </p:sp>
      <p:sp>
        <p:nvSpPr>
          <p:cNvPr id="4" name="Text Placeholder 3"/>
          <p:cNvSpPr>
            <a:spLocks noGrp="1"/>
          </p:cNvSpPr>
          <p:nvPr>
            <p:ph type="body" sz="half" idx="2"/>
          </p:nvPr>
        </p:nvSpPr>
        <p:spPr>
          <a:xfrm>
            <a:off x="621661" y="2875527"/>
            <a:ext cx="3730943" cy="2020641"/>
          </a:xfrm>
          <a:noFill/>
        </p:spPr>
        <p:txBody>
          <a:bodyPr lIns="0" tIns="0" rIns="0" bIns="0">
            <a:noAutofit/>
          </a:bodyPr>
          <a:lstStyle>
            <a:lvl1pPr marL="0" indent="0">
              <a:spcBef>
                <a:spcPts val="918"/>
              </a:spcBef>
              <a:buNone/>
              <a:defRPr sz="1836">
                <a:solidFill>
                  <a:schemeClr val="tx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3" name="Picture Placeholder 2"/>
          <p:cNvSpPr>
            <a:spLocks noGrp="1"/>
          </p:cNvSpPr>
          <p:nvPr>
            <p:ph type="pic" idx="1"/>
          </p:nvPr>
        </p:nvSpPr>
        <p:spPr bwMode="ltGray">
          <a:xfrm>
            <a:off x="6218237" y="529573"/>
            <a:ext cx="5596413" cy="5687783"/>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8464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atin typeface="Segoe UI Semibold (Headings)"/>
              </a:defRPr>
            </a:lvl1pPr>
          </a:lstStyle>
          <a:p>
            <a:r>
              <a:rPr lang="en-US"/>
              <a:t>Click to edit Master title style</a:t>
            </a:r>
            <a:endParaRPr lang="en-US" dirty="0"/>
          </a:p>
        </p:txBody>
      </p:sp>
    </p:spTree>
    <p:extLst>
      <p:ext uri="{BB962C8B-B14F-4D97-AF65-F5344CB8AC3E}">
        <p14:creationId xmlns:p14="http://schemas.microsoft.com/office/powerpoint/2010/main" val="800616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21662" y="529573"/>
            <a:ext cx="11189913" cy="869332"/>
          </a:xfrm>
        </p:spPr>
        <p:txBody>
          <a:bodyPr/>
          <a:lstStyle/>
          <a:p>
            <a:r>
              <a:rPr lang="en-US"/>
              <a:t>Click to edit Master title style</a:t>
            </a:r>
            <a:endParaRPr/>
          </a:p>
        </p:txBody>
      </p:sp>
      <p:sp>
        <p:nvSpPr>
          <p:cNvPr id="3" name="Picture Placeholder 2"/>
          <p:cNvSpPr>
            <a:spLocks noGrp="1"/>
          </p:cNvSpPr>
          <p:nvPr>
            <p:ph type="pic" idx="1"/>
          </p:nvPr>
        </p:nvSpPr>
        <p:spPr bwMode="ltGray">
          <a:xfrm>
            <a:off x="620205" y="1554339"/>
            <a:ext cx="5419194" cy="3419546"/>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4" name="Text Placeholder 3"/>
          <p:cNvSpPr>
            <a:spLocks noGrp="1"/>
          </p:cNvSpPr>
          <p:nvPr>
            <p:ph type="body" sz="half" idx="2"/>
          </p:nvPr>
        </p:nvSpPr>
        <p:spPr bwMode="ltGray">
          <a:xfrm>
            <a:off x="621661" y="5051601"/>
            <a:ext cx="5419194" cy="1165754"/>
          </a:xfrm>
          <a:solidFill>
            <a:schemeClr val="accent4"/>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Picture Placeholder 2"/>
          <p:cNvSpPr>
            <a:spLocks noGrp="1"/>
          </p:cNvSpPr>
          <p:nvPr>
            <p:ph type="pic" idx="13"/>
          </p:nvPr>
        </p:nvSpPr>
        <p:spPr bwMode="ltGray">
          <a:xfrm>
            <a:off x="6392381" y="1554339"/>
            <a:ext cx="5419194" cy="3419546"/>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9" name="Text Placeholder 3"/>
          <p:cNvSpPr>
            <a:spLocks noGrp="1"/>
          </p:cNvSpPr>
          <p:nvPr>
            <p:ph type="body" sz="half" idx="14"/>
          </p:nvPr>
        </p:nvSpPr>
        <p:spPr bwMode="ltGray">
          <a:xfrm>
            <a:off x="6392381" y="5051601"/>
            <a:ext cx="5419194" cy="1165754"/>
          </a:xfrm>
          <a:solidFill>
            <a:schemeClr val="accent4"/>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559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20205" y="1554339"/>
            <a:ext cx="3497759" cy="2720093"/>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4" name="Text Placeholder 3"/>
          <p:cNvSpPr>
            <a:spLocks noGrp="1"/>
          </p:cNvSpPr>
          <p:nvPr>
            <p:ph type="body" sz="half" idx="2"/>
          </p:nvPr>
        </p:nvSpPr>
        <p:spPr bwMode="ltGray">
          <a:xfrm>
            <a:off x="621660" y="4352149"/>
            <a:ext cx="3497759" cy="1865207"/>
          </a:xfrm>
          <a:solidFill>
            <a:srgbClr val="425563"/>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Picture Placeholder 2"/>
          <p:cNvSpPr>
            <a:spLocks noGrp="1"/>
          </p:cNvSpPr>
          <p:nvPr>
            <p:ph type="pic" idx="13"/>
          </p:nvPr>
        </p:nvSpPr>
        <p:spPr bwMode="ltGray">
          <a:xfrm>
            <a:off x="4469358" y="1554339"/>
            <a:ext cx="3497759" cy="2720093"/>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9" name="Text Placeholder 3"/>
          <p:cNvSpPr>
            <a:spLocks noGrp="1"/>
          </p:cNvSpPr>
          <p:nvPr>
            <p:ph type="body" sz="half" idx="14"/>
          </p:nvPr>
        </p:nvSpPr>
        <p:spPr bwMode="ltGray">
          <a:xfrm>
            <a:off x="4469358" y="4352149"/>
            <a:ext cx="3497759" cy="1865207"/>
          </a:xfrm>
          <a:solidFill>
            <a:srgbClr val="425563"/>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10" name="Picture Placeholder 2"/>
          <p:cNvSpPr>
            <a:spLocks noGrp="1"/>
          </p:cNvSpPr>
          <p:nvPr>
            <p:ph type="pic" idx="15"/>
          </p:nvPr>
        </p:nvSpPr>
        <p:spPr bwMode="ltGray">
          <a:xfrm>
            <a:off x="8313816" y="1554339"/>
            <a:ext cx="3497759" cy="2720093"/>
          </a:xfrm>
        </p:spPr>
        <p:txBody>
          <a:bodyPr lIns="0" tIns="457200">
            <a:normAutofit/>
          </a:bodyPr>
          <a:lstStyle>
            <a:lvl1pPr marL="0" indent="0" algn="ctr">
              <a:buNone/>
              <a:defRPr sz="183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11" name="Text Placeholder 3"/>
          <p:cNvSpPr>
            <a:spLocks noGrp="1"/>
          </p:cNvSpPr>
          <p:nvPr>
            <p:ph type="body" sz="half" idx="16"/>
          </p:nvPr>
        </p:nvSpPr>
        <p:spPr bwMode="ltGray">
          <a:xfrm>
            <a:off x="8313816" y="4352149"/>
            <a:ext cx="3497759" cy="1865207"/>
          </a:xfrm>
          <a:solidFill>
            <a:srgbClr val="425563"/>
          </a:solidFill>
        </p:spPr>
        <p:txBody>
          <a:bodyPr lIns="91440" tIns="91440" rIns="91440" bIns="91440">
            <a:noAutofit/>
          </a:bodyPr>
          <a:lstStyle>
            <a:lvl1pPr marL="0" indent="0">
              <a:spcBef>
                <a:spcPts val="918"/>
              </a:spcBef>
              <a:buNone/>
              <a:defRPr sz="1836">
                <a:solidFill>
                  <a:schemeClr val="bg1"/>
                </a:solidFill>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March 4, 2019</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4422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21662" y="2720093"/>
            <a:ext cx="9324928" cy="2331508"/>
          </a:xfrm>
        </p:spPr>
        <p:txBody>
          <a:bodyPr anchor="b">
            <a:noAutofit/>
          </a:bodyPr>
          <a:lstStyle>
            <a:lvl1pPr>
              <a:lnSpc>
                <a:spcPct val="80000"/>
              </a:lnSpc>
              <a:defRPr sz="8159"/>
            </a:lvl1pPr>
          </a:lstStyle>
          <a:p>
            <a:r>
              <a:rPr lang="en-US"/>
              <a:t>Click to edit Master title style</a:t>
            </a:r>
            <a:endParaRPr/>
          </a:p>
        </p:txBody>
      </p:sp>
      <p:sp>
        <p:nvSpPr>
          <p:cNvPr id="10" name="Text Placeholder 9"/>
          <p:cNvSpPr>
            <a:spLocks noGrp="1"/>
          </p:cNvSpPr>
          <p:nvPr>
            <p:ph type="body" sz="quarter" idx="13"/>
          </p:nvPr>
        </p:nvSpPr>
        <p:spPr>
          <a:xfrm>
            <a:off x="620205" y="5115747"/>
            <a:ext cx="9324928" cy="1101609"/>
          </a:xfrm>
        </p:spPr>
        <p:txBody>
          <a:bodyPr wrap="square">
            <a:noAutofit/>
          </a:bodyPr>
          <a:lstStyle>
            <a:lvl1pPr marL="0" indent="0">
              <a:spcBef>
                <a:spcPts val="0"/>
              </a:spcBef>
              <a:buFontTx/>
              <a:buNone/>
              <a:defRPr sz="3264"/>
            </a:lvl1pPr>
            <a:lvl2pPr marL="0" indent="0">
              <a:spcBef>
                <a:spcPts val="0"/>
              </a:spcBef>
              <a:buFontTx/>
              <a:buNone/>
              <a:defRPr sz="2040"/>
            </a:lvl2pPr>
            <a:lvl3pPr marL="0" indent="0">
              <a:spcBef>
                <a:spcPts val="0"/>
              </a:spcBef>
              <a:buFontTx/>
              <a:buNone/>
              <a:defRPr sz="2040"/>
            </a:lvl3pPr>
            <a:lvl4pPr marL="0" indent="0">
              <a:spcBef>
                <a:spcPts val="0"/>
              </a:spcBef>
              <a:buFontTx/>
              <a:buNone/>
              <a:defRPr sz="2040"/>
            </a:lvl4pPr>
            <a:lvl5pPr marL="0" indent="0">
              <a:spcBef>
                <a:spcPts val="0"/>
              </a:spcBef>
              <a:buFontTx/>
              <a:buNone/>
              <a:defRPr sz="2040"/>
            </a:lvl5pPr>
            <a:lvl6pPr marL="0" indent="0">
              <a:spcBef>
                <a:spcPts val="0"/>
              </a:spcBef>
              <a:buFontTx/>
              <a:buNone/>
              <a:defRPr sz="2040"/>
            </a:lvl6pPr>
            <a:lvl7pPr marL="0" indent="0">
              <a:spcBef>
                <a:spcPts val="0"/>
              </a:spcBef>
              <a:buFontTx/>
              <a:buNone/>
              <a:defRPr sz="2040"/>
            </a:lvl7pPr>
            <a:lvl8pPr marL="0" indent="0">
              <a:spcBef>
                <a:spcPts val="0"/>
              </a:spcBef>
              <a:buFontTx/>
              <a:buNone/>
              <a:defRPr sz="2040"/>
            </a:lvl8pPr>
            <a:lvl9pPr marL="0" indent="0">
              <a:spcBef>
                <a:spcPts val="0"/>
              </a:spcBef>
              <a:buFontTx/>
              <a:buNone/>
              <a:defRPr sz="2040"/>
            </a:lvl9pPr>
          </a:lstStyle>
          <a:p>
            <a:pPr lvl="0"/>
            <a:r>
              <a:rPr lang="en-US"/>
              <a:t>Click to edit Master text styles</a:t>
            </a:r>
          </a:p>
        </p:txBody>
      </p:sp>
      <p:grpSp>
        <p:nvGrpSpPr>
          <p:cNvPr id="6" name="Group 5"/>
          <p:cNvGrpSpPr/>
          <p:nvPr/>
        </p:nvGrpSpPr>
        <p:grpSpPr>
          <a:xfrm>
            <a:off x="618583" y="466095"/>
            <a:ext cx="3087852" cy="1243678"/>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grpSp>
      <p:sp>
        <p:nvSpPr>
          <p:cNvPr id="9" name="Date Placeholder 8"/>
          <p:cNvSpPr>
            <a:spLocks noGrp="1"/>
          </p:cNvSpPr>
          <p:nvPr>
            <p:ph type="dt" sz="half" idx="15"/>
          </p:nvPr>
        </p:nvSpPr>
        <p:spPr/>
        <p:txBody>
          <a:bodyPr/>
          <a:lstStyle/>
          <a:p>
            <a:fld id="{FB395617-A7D9-4AE8-82B6-3D0A191CDCBE}" type="datetime4">
              <a:rPr lang="en-US" smtClean="0"/>
              <a:t>March 4, 2019</a:t>
            </a:fld>
            <a:endParaRPr/>
          </a:p>
        </p:txBody>
      </p:sp>
      <p:sp>
        <p:nvSpPr>
          <p:cNvPr id="12" name="Footer Placeholder 11"/>
          <p:cNvSpPr>
            <a:spLocks noGrp="1"/>
          </p:cNvSpPr>
          <p:nvPr>
            <p:ph type="ftr" sz="quarter" idx="16"/>
          </p:nvPr>
        </p:nvSpPr>
        <p:spPr/>
        <p:txBody>
          <a:bodyPr/>
          <a:lstStyle/>
          <a:p>
            <a:r>
              <a:rPr lang="en-US"/>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198180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22632" y="2253791"/>
            <a:ext cx="8394621" cy="1942924"/>
          </a:xfrm>
        </p:spPr>
        <p:txBody>
          <a:bodyPr anchor="b"/>
          <a:lstStyle>
            <a:lvl1pPr>
              <a:lnSpc>
                <a:spcPct val="80000"/>
              </a:lnSpc>
              <a:defRPr sz="6731"/>
            </a:lvl1pPr>
          </a:lstStyle>
          <a:p>
            <a:r>
              <a:rPr lang="en-US"/>
              <a:t>Click to edit Master title style</a:t>
            </a:r>
            <a:endParaRPr/>
          </a:p>
        </p:txBody>
      </p:sp>
      <p:sp>
        <p:nvSpPr>
          <p:cNvPr id="3" name="Subtitle 2"/>
          <p:cNvSpPr>
            <a:spLocks noGrp="1"/>
          </p:cNvSpPr>
          <p:nvPr>
            <p:ph type="subTitle" idx="1"/>
          </p:nvPr>
        </p:nvSpPr>
        <p:spPr>
          <a:xfrm>
            <a:off x="620205" y="4352149"/>
            <a:ext cx="8394621" cy="932603"/>
          </a:xfrm>
        </p:spPr>
        <p:txBody>
          <a:bodyPr>
            <a:noAutofit/>
          </a:bodyPr>
          <a:lstStyle>
            <a:lvl1pPr marL="0" indent="0" algn="l">
              <a:spcBef>
                <a:spcPts val="0"/>
              </a:spcBef>
              <a:buNone/>
              <a:defRPr sz="3264"/>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a:p>
        </p:txBody>
      </p:sp>
      <p:grpSp>
        <p:nvGrpSpPr>
          <p:cNvPr id="7" name="Group 6"/>
          <p:cNvGrpSpPr/>
          <p:nvPr/>
        </p:nvGrpSpPr>
        <p:grpSpPr>
          <a:xfrm>
            <a:off x="618583" y="466095"/>
            <a:ext cx="3087852" cy="1243678"/>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836"/>
            </a:p>
          </p:txBody>
        </p:sp>
      </p:grpSp>
    </p:spTree>
    <p:extLst>
      <p:ext uri="{BB962C8B-B14F-4D97-AF65-F5344CB8AC3E}">
        <p14:creationId xmlns:p14="http://schemas.microsoft.com/office/powerpoint/2010/main" val="113940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64359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71004" y="529573"/>
            <a:ext cx="1243645" cy="5687783"/>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21824" y="529572"/>
            <a:ext cx="9871452" cy="56877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March 4, 2019</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8359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8" name="Rectangle 37"/>
          <p:cNvSpPr/>
          <p:nvPr userDrawn="1"/>
        </p:nvSpPr>
        <p:spPr>
          <a:xfrm>
            <a:off x="0" y="0"/>
            <a:ext cx="12436475" cy="6994525"/>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Nirmala UI Semilight" panose="020B0402040204020203" pitchFamily="34" charset="0"/>
              <a:cs typeface="Nirmala UI Semilight" panose="020B0402040204020203" pitchFamily="34" charset="0"/>
            </a:endParaRPr>
          </a:p>
        </p:txBody>
      </p:sp>
      <p:sp>
        <p:nvSpPr>
          <p:cNvPr id="2" name="Title 1"/>
          <p:cNvSpPr>
            <a:spLocks noGrp="1"/>
          </p:cNvSpPr>
          <p:nvPr>
            <p:ph type="ctrTitle" hasCustomPrompt="1"/>
          </p:nvPr>
        </p:nvSpPr>
        <p:spPr>
          <a:xfrm>
            <a:off x="466368" y="2245844"/>
            <a:ext cx="9017897" cy="2435131"/>
          </a:xfrm>
        </p:spPr>
        <p:txBody>
          <a:bodyPr anchor="b"/>
          <a:lstStyle>
            <a:lvl1pPr algn="l">
              <a:defRPr sz="6119">
                <a:solidFill>
                  <a:schemeClr val="bg1"/>
                </a:solidFill>
                <a:latin typeface="Nirmala UI Semilight" panose="020B0402040204020203" pitchFamily="34" charset="0"/>
                <a:cs typeface="Nirmala UI Semilight" panose="020B0402040204020203" pitchFamily="34" charset="0"/>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66368" y="4774883"/>
            <a:ext cx="9017897" cy="806237"/>
          </a:xfrm>
        </p:spPr>
        <p:txBody>
          <a:bodyPr/>
          <a:lstStyle>
            <a:lvl1pPr marL="0" indent="0" algn="l">
              <a:buNone/>
              <a:defRPr sz="2448">
                <a:solidFill>
                  <a:schemeClr val="bg1"/>
                </a:solidFill>
                <a:latin typeface="Nirmala UI Semilight" panose="020B0402040204020203" pitchFamily="34" charset="0"/>
                <a:cs typeface="Nirmala UI Semilight" panose="020B04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8" name="Content Placeholder 7"/>
          <p:cNvSpPr>
            <a:spLocks noGrp="1"/>
          </p:cNvSpPr>
          <p:nvPr>
            <p:ph sz="quarter" idx="12"/>
          </p:nvPr>
        </p:nvSpPr>
        <p:spPr>
          <a:xfrm>
            <a:off x="466368" y="5802865"/>
            <a:ext cx="9018064" cy="453349"/>
          </a:xfrm>
        </p:spPr>
        <p:txBody>
          <a:bodyPr anchor="ctr">
            <a:normAutofit/>
          </a:bodyPr>
          <a:lstStyle>
            <a:lvl1pPr marL="0" indent="0">
              <a:buNone/>
              <a:defRPr sz="1632">
                <a:solidFill>
                  <a:schemeClr val="accent6"/>
                </a:solidFill>
                <a:latin typeface="Nirmala UI Semilight" panose="020B0402040204020203" pitchFamily="34" charset="0"/>
                <a:cs typeface="Nirmala UI Semilight" panose="020B0402040204020203" pitchFamily="34" charset="0"/>
              </a:defRPr>
            </a:lvl1pPr>
          </a:lstStyle>
          <a:p>
            <a:pPr lvl="0"/>
            <a:r>
              <a:rPr lang="en-US"/>
              <a:t>Click to edit Master text styles</a:t>
            </a:r>
          </a:p>
        </p:txBody>
      </p:sp>
      <p:grpSp>
        <p:nvGrpSpPr>
          <p:cNvPr id="36" name="Group 35"/>
          <p:cNvGrpSpPr/>
          <p:nvPr userDrawn="1"/>
        </p:nvGrpSpPr>
        <p:grpSpPr>
          <a:xfrm>
            <a:off x="466368" y="479144"/>
            <a:ext cx="5761310" cy="965874"/>
            <a:chOff x="457200" y="488079"/>
            <a:chExt cx="5648055" cy="947021"/>
          </a:xfrm>
        </p:grpSpPr>
        <p:grpSp>
          <p:nvGrpSpPr>
            <p:cNvPr id="11" name="Group 10"/>
            <p:cNvGrpSpPr/>
            <p:nvPr userDrawn="1"/>
          </p:nvGrpSpPr>
          <p:grpSpPr>
            <a:xfrm>
              <a:off x="3754287" y="488079"/>
              <a:ext cx="2350968" cy="947021"/>
              <a:chOff x="3578225" y="1146175"/>
              <a:chExt cx="5038725" cy="2111375"/>
            </a:xfrm>
          </p:grpSpPr>
          <p:sp>
            <p:nvSpPr>
              <p:cNvPr id="12"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latin typeface="Nirmala UI Semilight" panose="020B0402040204020203" pitchFamily="34" charset="0"/>
                  <a:cs typeface="Nirmala UI Semilight" panose="020B0402040204020203" pitchFamily="34" charset="0"/>
                </a:endParaRPr>
              </a:p>
            </p:txBody>
          </p:sp>
          <p:sp>
            <p:nvSpPr>
              <p:cNvPr id="13"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latin typeface="Nirmala UI Semilight" panose="020B0402040204020203" pitchFamily="34" charset="0"/>
                  <a:cs typeface="Nirmala UI Semilight" panose="020B0402040204020203" pitchFamily="34" charset="0"/>
                </a:endParaRPr>
              </a:p>
            </p:txBody>
          </p:sp>
        </p:grpSp>
        <p:grpSp>
          <p:nvGrpSpPr>
            <p:cNvPr id="14" name="Group 13"/>
            <p:cNvGrpSpPr/>
            <p:nvPr userDrawn="1"/>
          </p:nvGrpSpPr>
          <p:grpSpPr>
            <a:xfrm>
              <a:off x="457200" y="705496"/>
              <a:ext cx="2409383" cy="512187"/>
              <a:chOff x="4102100" y="3005137"/>
              <a:chExt cx="3987800" cy="847726"/>
            </a:xfrm>
          </p:grpSpPr>
          <p:sp>
            <p:nvSpPr>
              <p:cNvPr id="15" name="Freeform 5"/>
              <p:cNvSpPr>
                <a:spLocks/>
              </p:cNvSpPr>
              <p:nvPr/>
            </p:nvSpPr>
            <p:spPr bwMode="auto">
              <a:xfrm>
                <a:off x="5208588" y="3176587"/>
                <a:ext cx="552450" cy="508000"/>
              </a:xfrm>
              <a:custGeom>
                <a:avLst/>
                <a:gdLst>
                  <a:gd name="T0" fmla="*/ 190 w 348"/>
                  <a:gd name="T1" fmla="*/ 201 h 320"/>
                  <a:gd name="T2" fmla="*/ 174 w 348"/>
                  <a:gd name="T3" fmla="*/ 243 h 320"/>
                  <a:gd name="T4" fmla="*/ 174 w 348"/>
                  <a:gd name="T5" fmla="*/ 243 h 320"/>
                  <a:gd name="T6" fmla="*/ 174 w 348"/>
                  <a:gd name="T7" fmla="*/ 243 h 320"/>
                  <a:gd name="T8" fmla="*/ 168 w 348"/>
                  <a:gd name="T9" fmla="*/ 225 h 320"/>
                  <a:gd name="T10" fmla="*/ 160 w 348"/>
                  <a:gd name="T11" fmla="*/ 201 h 320"/>
                  <a:gd name="T12" fmla="*/ 78 w 348"/>
                  <a:gd name="T13" fmla="*/ 0 h 320"/>
                  <a:gd name="T14" fmla="*/ 0 w 348"/>
                  <a:gd name="T15" fmla="*/ 0 h 320"/>
                  <a:gd name="T16" fmla="*/ 0 w 348"/>
                  <a:gd name="T17" fmla="*/ 320 h 320"/>
                  <a:gd name="T18" fmla="*/ 52 w 348"/>
                  <a:gd name="T19" fmla="*/ 320 h 320"/>
                  <a:gd name="T20" fmla="*/ 52 w 348"/>
                  <a:gd name="T21" fmla="*/ 123 h 320"/>
                  <a:gd name="T22" fmla="*/ 52 w 348"/>
                  <a:gd name="T23" fmla="*/ 123 h 320"/>
                  <a:gd name="T24" fmla="*/ 52 w 348"/>
                  <a:gd name="T25" fmla="*/ 79 h 320"/>
                  <a:gd name="T26" fmla="*/ 52 w 348"/>
                  <a:gd name="T27" fmla="*/ 79 h 320"/>
                  <a:gd name="T28" fmla="*/ 50 w 348"/>
                  <a:gd name="T29" fmla="*/ 57 h 320"/>
                  <a:gd name="T30" fmla="*/ 50 w 348"/>
                  <a:gd name="T31" fmla="*/ 57 h 320"/>
                  <a:gd name="T32" fmla="*/ 50 w 348"/>
                  <a:gd name="T33" fmla="*/ 57 h 320"/>
                  <a:gd name="T34" fmla="*/ 58 w 348"/>
                  <a:gd name="T35" fmla="*/ 85 h 320"/>
                  <a:gd name="T36" fmla="*/ 154 w 348"/>
                  <a:gd name="T37" fmla="*/ 320 h 320"/>
                  <a:gd name="T38" fmla="*/ 192 w 348"/>
                  <a:gd name="T39" fmla="*/ 320 h 320"/>
                  <a:gd name="T40" fmla="*/ 288 w 348"/>
                  <a:gd name="T41" fmla="*/ 83 h 320"/>
                  <a:gd name="T42" fmla="*/ 288 w 348"/>
                  <a:gd name="T43" fmla="*/ 83 h 320"/>
                  <a:gd name="T44" fmla="*/ 294 w 348"/>
                  <a:gd name="T45" fmla="*/ 57 h 320"/>
                  <a:gd name="T46" fmla="*/ 296 w 348"/>
                  <a:gd name="T47" fmla="*/ 57 h 320"/>
                  <a:gd name="T48" fmla="*/ 296 w 348"/>
                  <a:gd name="T49" fmla="*/ 57 h 320"/>
                  <a:gd name="T50" fmla="*/ 292 w 348"/>
                  <a:gd name="T51" fmla="*/ 115 h 320"/>
                  <a:gd name="T52" fmla="*/ 292 w 348"/>
                  <a:gd name="T53" fmla="*/ 320 h 320"/>
                  <a:gd name="T54" fmla="*/ 348 w 348"/>
                  <a:gd name="T55" fmla="*/ 320 h 320"/>
                  <a:gd name="T56" fmla="*/ 348 w 348"/>
                  <a:gd name="T57" fmla="*/ 0 h 320"/>
                  <a:gd name="T58" fmla="*/ 272 w 348"/>
                  <a:gd name="T59" fmla="*/ 0 h 320"/>
                  <a:gd name="T60" fmla="*/ 190 w 348"/>
                  <a:gd name="T61" fmla="*/ 2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320">
                    <a:moveTo>
                      <a:pt x="190" y="201"/>
                    </a:moveTo>
                    <a:lnTo>
                      <a:pt x="174" y="243"/>
                    </a:lnTo>
                    <a:lnTo>
                      <a:pt x="174" y="243"/>
                    </a:lnTo>
                    <a:lnTo>
                      <a:pt x="174" y="243"/>
                    </a:lnTo>
                    <a:lnTo>
                      <a:pt x="168" y="225"/>
                    </a:lnTo>
                    <a:lnTo>
                      <a:pt x="160" y="201"/>
                    </a:lnTo>
                    <a:lnTo>
                      <a:pt x="78" y="0"/>
                    </a:lnTo>
                    <a:lnTo>
                      <a:pt x="0" y="0"/>
                    </a:lnTo>
                    <a:lnTo>
                      <a:pt x="0" y="320"/>
                    </a:lnTo>
                    <a:lnTo>
                      <a:pt x="52" y="320"/>
                    </a:lnTo>
                    <a:lnTo>
                      <a:pt x="52" y="123"/>
                    </a:lnTo>
                    <a:lnTo>
                      <a:pt x="52" y="123"/>
                    </a:lnTo>
                    <a:lnTo>
                      <a:pt x="52" y="79"/>
                    </a:lnTo>
                    <a:lnTo>
                      <a:pt x="52" y="79"/>
                    </a:lnTo>
                    <a:lnTo>
                      <a:pt x="50" y="57"/>
                    </a:lnTo>
                    <a:lnTo>
                      <a:pt x="50" y="57"/>
                    </a:lnTo>
                    <a:lnTo>
                      <a:pt x="50" y="57"/>
                    </a:lnTo>
                    <a:lnTo>
                      <a:pt x="58" y="85"/>
                    </a:lnTo>
                    <a:lnTo>
                      <a:pt x="154" y="320"/>
                    </a:lnTo>
                    <a:lnTo>
                      <a:pt x="192" y="320"/>
                    </a:lnTo>
                    <a:lnTo>
                      <a:pt x="288" y="83"/>
                    </a:lnTo>
                    <a:lnTo>
                      <a:pt x="288" y="83"/>
                    </a:lnTo>
                    <a:lnTo>
                      <a:pt x="294" y="57"/>
                    </a:lnTo>
                    <a:lnTo>
                      <a:pt x="296" y="57"/>
                    </a:lnTo>
                    <a:lnTo>
                      <a:pt x="296" y="57"/>
                    </a:lnTo>
                    <a:lnTo>
                      <a:pt x="292" y="115"/>
                    </a:lnTo>
                    <a:lnTo>
                      <a:pt x="292" y="320"/>
                    </a:lnTo>
                    <a:lnTo>
                      <a:pt x="348" y="320"/>
                    </a:lnTo>
                    <a:lnTo>
                      <a:pt x="348" y="0"/>
                    </a:lnTo>
                    <a:lnTo>
                      <a:pt x="272" y="0"/>
                    </a:lnTo>
                    <a:lnTo>
                      <a:pt x="190" y="2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6" name="Rectangle 6"/>
              <p:cNvSpPr>
                <a:spLocks noChangeArrowheads="1"/>
              </p:cNvSpPr>
              <p:nvPr/>
            </p:nvSpPr>
            <p:spPr bwMode="auto">
              <a:xfrm>
                <a:off x="5843588" y="3317875"/>
                <a:ext cx="8572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7" name="Freeform 7"/>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8" name="Freeform 8"/>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9" name="Freeform 9"/>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0" name="Freeform 10"/>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1" name="Freeform 11"/>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2" name="Freeform 12"/>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3" name="Freeform 13"/>
              <p:cNvSpPr>
                <a:spLocks noEditPoints="1"/>
              </p:cNvSpPr>
              <p:nvPr/>
            </p:nvSpPr>
            <p:spPr bwMode="auto">
              <a:xfrm>
                <a:off x="6557963"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4" name="Freeform 14"/>
              <p:cNvSpPr>
                <a:spLocks/>
              </p:cNvSpPr>
              <p:nvPr/>
            </p:nvSpPr>
            <p:spPr bwMode="auto">
              <a:xfrm>
                <a:off x="6557963"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5" name="Freeform 15"/>
              <p:cNvSpPr>
                <a:spLocks/>
              </p:cNvSpPr>
              <p:nvPr/>
            </p:nvSpPr>
            <p:spPr bwMode="auto">
              <a:xfrm>
                <a:off x="6646863"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6" name="Freeform 16"/>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7" name="Freeform 17"/>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8" name="Freeform 18"/>
              <p:cNvSpPr>
                <a:spLocks noEditPoints="1"/>
              </p:cNvSpPr>
              <p:nvPr/>
            </p:nvSpPr>
            <p:spPr bwMode="auto">
              <a:xfrm>
                <a:off x="7254875"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9" name="Freeform 19"/>
              <p:cNvSpPr>
                <a:spLocks/>
              </p:cNvSpPr>
              <p:nvPr/>
            </p:nvSpPr>
            <p:spPr bwMode="auto">
              <a:xfrm>
                <a:off x="7254875"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0" name="Freeform 20"/>
              <p:cNvSpPr>
                <a:spLocks/>
              </p:cNvSpPr>
              <p:nvPr/>
            </p:nvSpPr>
            <p:spPr bwMode="auto">
              <a:xfrm>
                <a:off x="7343775"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1" name="Freeform 21"/>
              <p:cNvSpPr>
                <a:spLocks/>
              </p:cNvSpPr>
              <p:nvPr/>
            </p:nvSpPr>
            <p:spPr bwMode="auto">
              <a:xfrm>
                <a:off x="7639050" y="3138487"/>
                <a:ext cx="450850" cy="552450"/>
              </a:xfrm>
              <a:custGeom>
                <a:avLst/>
                <a:gdLst>
                  <a:gd name="T0" fmla="*/ 284 w 284"/>
                  <a:gd name="T1" fmla="*/ 113 h 348"/>
                  <a:gd name="T2" fmla="*/ 230 w 284"/>
                  <a:gd name="T3" fmla="*/ 46 h 348"/>
                  <a:gd name="T4" fmla="*/ 176 w 284"/>
                  <a:gd name="T5" fmla="*/ 61 h 348"/>
                  <a:gd name="T6" fmla="*/ 176 w 284"/>
                  <a:gd name="T7" fmla="*/ 113 h 348"/>
                  <a:gd name="T8" fmla="*/ 94 w 284"/>
                  <a:gd name="T9" fmla="*/ 85 h 348"/>
                  <a:gd name="T10" fmla="*/ 94 w 284"/>
                  <a:gd name="T11" fmla="*/ 75 h 348"/>
                  <a:gd name="T12" fmla="*/ 98 w 284"/>
                  <a:gd name="T13" fmla="*/ 59 h 348"/>
                  <a:gd name="T14" fmla="*/ 102 w 284"/>
                  <a:gd name="T15" fmla="*/ 53 h 348"/>
                  <a:gd name="T16" fmla="*/ 114 w 284"/>
                  <a:gd name="T17" fmla="*/ 48 h 348"/>
                  <a:gd name="T18" fmla="*/ 128 w 284"/>
                  <a:gd name="T19" fmla="*/ 44 h 348"/>
                  <a:gd name="T20" fmla="*/ 140 w 284"/>
                  <a:gd name="T21" fmla="*/ 46 h 348"/>
                  <a:gd name="T22" fmla="*/ 154 w 284"/>
                  <a:gd name="T23" fmla="*/ 50 h 348"/>
                  <a:gd name="T24" fmla="*/ 152 w 284"/>
                  <a:gd name="T25" fmla="*/ 4 h 348"/>
                  <a:gd name="T26" fmla="*/ 140 w 284"/>
                  <a:gd name="T27" fmla="*/ 0 h 348"/>
                  <a:gd name="T28" fmla="*/ 122 w 284"/>
                  <a:gd name="T29" fmla="*/ 0 h 348"/>
                  <a:gd name="T30" fmla="*/ 100 w 284"/>
                  <a:gd name="T31" fmla="*/ 2 h 348"/>
                  <a:gd name="T32" fmla="*/ 80 w 284"/>
                  <a:gd name="T33" fmla="*/ 10 h 348"/>
                  <a:gd name="T34" fmla="*/ 70 w 284"/>
                  <a:gd name="T35" fmla="*/ 16 h 348"/>
                  <a:gd name="T36" fmla="*/ 56 w 284"/>
                  <a:gd name="T37" fmla="*/ 30 h 348"/>
                  <a:gd name="T38" fmla="*/ 50 w 284"/>
                  <a:gd name="T39" fmla="*/ 40 h 348"/>
                  <a:gd name="T40" fmla="*/ 42 w 284"/>
                  <a:gd name="T41" fmla="*/ 59 h 348"/>
                  <a:gd name="T42" fmla="*/ 38 w 284"/>
                  <a:gd name="T43" fmla="*/ 81 h 348"/>
                  <a:gd name="T44" fmla="*/ 0 w 284"/>
                  <a:gd name="T45" fmla="*/ 113 h 348"/>
                  <a:gd name="T46" fmla="*/ 38 w 284"/>
                  <a:gd name="T47" fmla="*/ 157 h 348"/>
                  <a:gd name="T48" fmla="*/ 94 w 284"/>
                  <a:gd name="T49" fmla="*/ 344 h 348"/>
                  <a:gd name="T50" fmla="*/ 176 w 284"/>
                  <a:gd name="T51" fmla="*/ 157 h 348"/>
                  <a:gd name="T52" fmla="*/ 176 w 284"/>
                  <a:gd name="T53" fmla="*/ 277 h 348"/>
                  <a:gd name="T54" fmla="*/ 180 w 284"/>
                  <a:gd name="T55" fmla="*/ 309 h 348"/>
                  <a:gd name="T56" fmla="*/ 192 w 284"/>
                  <a:gd name="T57" fmla="*/ 330 h 348"/>
                  <a:gd name="T58" fmla="*/ 214 w 284"/>
                  <a:gd name="T59" fmla="*/ 344 h 348"/>
                  <a:gd name="T60" fmla="*/ 244 w 284"/>
                  <a:gd name="T61" fmla="*/ 348 h 348"/>
                  <a:gd name="T62" fmla="*/ 254 w 284"/>
                  <a:gd name="T63" fmla="*/ 348 h 348"/>
                  <a:gd name="T64" fmla="*/ 266 w 284"/>
                  <a:gd name="T65" fmla="*/ 346 h 348"/>
                  <a:gd name="T66" fmla="*/ 284 w 284"/>
                  <a:gd name="T67" fmla="*/ 340 h 348"/>
                  <a:gd name="T68" fmla="*/ 282 w 284"/>
                  <a:gd name="T69" fmla="*/ 299 h 348"/>
                  <a:gd name="T70" fmla="*/ 272 w 284"/>
                  <a:gd name="T71" fmla="*/ 303 h 348"/>
                  <a:gd name="T72" fmla="*/ 260 w 284"/>
                  <a:gd name="T73" fmla="*/ 305 h 348"/>
                  <a:gd name="T74" fmla="*/ 252 w 284"/>
                  <a:gd name="T75" fmla="*/ 305 h 348"/>
                  <a:gd name="T76" fmla="*/ 242 w 284"/>
                  <a:gd name="T77" fmla="*/ 299 h 348"/>
                  <a:gd name="T78" fmla="*/ 236 w 284"/>
                  <a:gd name="T79" fmla="*/ 297 h 348"/>
                  <a:gd name="T80" fmla="*/ 232 w 284"/>
                  <a:gd name="T81" fmla="*/ 285 h 348"/>
                  <a:gd name="T82" fmla="*/ 230 w 284"/>
                  <a:gd name="T83" fmla="*/ 15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348">
                    <a:moveTo>
                      <a:pt x="284" y="157"/>
                    </a:moveTo>
                    <a:lnTo>
                      <a:pt x="284" y="113"/>
                    </a:lnTo>
                    <a:lnTo>
                      <a:pt x="230" y="113"/>
                    </a:lnTo>
                    <a:lnTo>
                      <a:pt x="230" y="46"/>
                    </a:lnTo>
                    <a:lnTo>
                      <a:pt x="228" y="46"/>
                    </a:lnTo>
                    <a:lnTo>
                      <a:pt x="176" y="61"/>
                    </a:lnTo>
                    <a:lnTo>
                      <a:pt x="176" y="61"/>
                    </a:lnTo>
                    <a:lnTo>
                      <a:pt x="176" y="113"/>
                    </a:lnTo>
                    <a:lnTo>
                      <a:pt x="94" y="113"/>
                    </a:lnTo>
                    <a:lnTo>
                      <a:pt x="94" y="85"/>
                    </a:lnTo>
                    <a:lnTo>
                      <a:pt x="94" y="85"/>
                    </a:lnTo>
                    <a:lnTo>
                      <a:pt x="94" y="75"/>
                    </a:lnTo>
                    <a:lnTo>
                      <a:pt x="96" y="67"/>
                    </a:lnTo>
                    <a:lnTo>
                      <a:pt x="98" y="59"/>
                    </a:lnTo>
                    <a:lnTo>
                      <a:pt x="102" y="53"/>
                    </a:lnTo>
                    <a:lnTo>
                      <a:pt x="102" y="53"/>
                    </a:lnTo>
                    <a:lnTo>
                      <a:pt x="108" y="50"/>
                    </a:lnTo>
                    <a:lnTo>
                      <a:pt x="114" y="48"/>
                    </a:lnTo>
                    <a:lnTo>
                      <a:pt x="120" y="46"/>
                    </a:lnTo>
                    <a:lnTo>
                      <a:pt x="128" y="44"/>
                    </a:lnTo>
                    <a:lnTo>
                      <a:pt x="128" y="44"/>
                    </a:lnTo>
                    <a:lnTo>
                      <a:pt x="140" y="46"/>
                    </a:lnTo>
                    <a:lnTo>
                      <a:pt x="152" y="50"/>
                    </a:lnTo>
                    <a:lnTo>
                      <a:pt x="154" y="50"/>
                    </a:lnTo>
                    <a:lnTo>
                      <a:pt x="154" y="4"/>
                    </a:lnTo>
                    <a:lnTo>
                      <a:pt x="152" y="4"/>
                    </a:lnTo>
                    <a:lnTo>
                      <a:pt x="152" y="4"/>
                    </a:lnTo>
                    <a:lnTo>
                      <a:pt x="140" y="0"/>
                    </a:lnTo>
                    <a:lnTo>
                      <a:pt x="122" y="0"/>
                    </a:lnTo>
                    <a:lnTo>
                      <a:pt x="122" y="0"/>
                    </a:lnTo>
                    <a:lnTo>
                      <a:pt x="110" y="0"/>
                    </a:lnTo>
                    <a:lnTo>
                      <a:pt x="100" y="2"/>
                    </a:lnTo>
                    <a:lnTo>
                      <a:pt x="88" y="6"/>
                    </a:lnTo>
                    <a:lnTo>
                      <a:pt x="80" y="10"/>
                    </a:lnTo>
                    <a:lnTo>
                      <a:pt x="80" y="10"/>
                    </a:lnTo>
                    <a:lnTo>
                      <a:pt x="70" y="16"/>
                    </a:lnTo>
                    <a:lnTo>
                      <a:pt x="62" y="22"/>
                    </a:lnTo>
                    <a:lnTo>
                      <a:pt x="56" y="30"/>
                    </a:lnTo>
                    <a:lnTo>
                      <a:pt x="50" y="40"/>
                    </a:lnTo>
                    <a:lnTo>
                      <a:pt x="50" y="40"/>
                    </a:lnTo>
                    <a:lnTo>
                      <a:pt x="44" y="50"/>
                    </a:lnTo>
                    <a:lnTo>
                      <a:pt x="42" y="59"/>
                    </a:lnTo>
                    <a:lnTo>
                      <a:pt x="40" y="69"/>
                    </a:lnTo>
                    <a:lnTo>
                      <a:pt x="38" y="81"/>
                    </a:lnTo>
                    <a:lnTo>
                      <a:pt x="38" y="113"/>
                    </a:lnTo>
                    <a:lnTo>
                      <a:pt x="0" y="113"/>
                    </a:lnTo>
                    <a:lnTo>
                      <a:pt x="0" y="157"/>
                    </a:lnTo>
                    <a:lnTo>
                      <a:pt x="38" y="157"/>
                    </a:lnTo>
                    <a:lnTo>
                      <a:pt x="38" y="344"/>
                    </a:lnTo>
                    <a:lnTo>
                      <a:pt x="94" y="344"/>
                    </a:lnTo>
                    <a:lnTo>
                      <a:pt x="94" y="157"/>
                    </a:lnTo>
                    <a:lnTo>
                      <a:pt x="176" y="157"/>
                    </a:lnTo>
                    <a:lnTo>
                      <a:pt x="176" y="277"/>
                    </a:lnTo>
                    <a:lnTo>
                      <a:pt x="176" y="277"/>
                    </a:lnTo>
                    <a:lnTo>
                      <a:pt x="176" y="293"/>
                    </a:lnTo>
                    <a:lnTo>
                      <a:pt x="180" y="309"/>
                    </a:lnTo>
                    <a:lnTo>
                      <a:pt x="184" y="320"/>
                    </a:lnTo>
                    <a:lnTo>
                      <a:pt x="192" y="330"/>
                    </a:lnTo>
                    <a:lnTo>
                      <a:pt x="202" y="338"/>
                    </a:lnTo>
                    <a:lnTo>
                      <a:pt x="214" y="344"/>
                    </a:lnTo>
                    <a:lnTo>
                      <a:pt x="228" y="348"/>
                    </a:lnTo>
                    <a:lnTo>
                      <a:pt x="244" y="348"/>
                    </a:lnTo>
                    <a:lnTo>
                      <a:pt x="244" y="348"/>
                    </a:lnTo>
                    <a:lnTo>
                      <a:pt x="254" y="348"/>
                    </a:lnTo>
                    <a:lnTo>
                      <a:pt x="266" y="346"/>
                    </a:lnTo>
                    <a:lnTo>
                      <a:pt x="266" y="346"/>
                    </a:lnTo>
                    <a:lnTo>
                      <a:pt x="284" y="340"/>
                    </a:lnTo>
                    <a:lnTo>
                      <a:pt x="284" y="340"/>
                    </a:lnTo>
                    <a:lnTo>
                      <a:pt x="284" y="297"/>
                    </a:lnTo>
                    <a:lnTo>
                      <a:pt x="282" y="299"/>
                    </a:lnTo>
                    <a:lnTo>
                      <a:pt x="282" y="299"/>
                    </a:lnTo>
                    <a:lnTo>
                      <a:pt x="272" y="303"/>
                    </a:lnTo>
                    <a:lnTo>
                      <a:pt x="272" y="303"/>
                    </a:lnTo>
                    <a:lnTo>
                      <a:pt x="260" y="305"/>
                    </a:lnTo>
                    <a:lnTo>
                      <a:pt x="260" y="305"/>
                    </a:lnTo>
                    <a:lnTo>
                      <a:pt x="252" y="305"/>
                    </a:lnTo>
                    <a:lnTo>
                      <a:pt x="246" y="303"/>
                    </a:lnTo>
                    <a:lnTo>
                      <a:pt x="242" y="299"/>
                    </a:lnTo>
                    <a:lnTo>
                      <a:pt x="236" y="297"/>
                    </a:lnTo>
                    <a:lnTo>
                      <a:pt x="236" y="297"/>
                    </a:lnTo>
                    <a:lnTo>
                      <a:pt x="234" y="291"/>
                    </a:lnTo>
                    <a:lnTo>
                      <a:pt x="232" y="285"/>
                    </a:lnTo>
                    <a:lnTo>
                      <a:pt x="230" y="267"/>
                    </a:lnTo>
                    <a:lnTo>
                      <a:pt x="230" y="157"/>
                    </a:lnTo>
                    <a:lnTo>
                      <a:pt x="284" y="1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2" name="Rectangle 22"/>
              <p:cNvSpPr>
                <a:spLocks noChangeArrowheads="1"/>
              </p:cNvSpPr>
              <p:nvPr/>
            </p:nvSpPr>
            <p:spPr bwMode="auto">
              <a:xfrm>
                <a:off x="4102100" y="3005137"/>
                <a:ext cx="406400" cy="404813"/>
              </a:xfrm>
              <a:prstGeom prst="rect">
                <a:avLst/>
              </a:prstGeom>
              <a:solidFill>
                <a:srgbClr val="F05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3" name="Rectangle 23"/>
              <p:cNvSpPr>
                <a:spLocks noChangeArrowheads="1"/>
              </p:cNvSpPr>
              <p:nvPr/>
            </p:nvSpPr>
            <p:spPr bwMode="auto">
              <a:xfrm>
                <a:off x="4549775" y="3005137"/>
                <a:ext cx="406400" cy="404813"/>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4" name="Rectangle 24"/>
              <p:cNvSpPr>
                <a:spLocks noChangeArrowheads="1"/>
              </p:cNvSpPr>
              <p:nvPr/>
            </p:nvSpPr>
            <p:spPr bwMode="auto">
              <a:xfrm>
                <a:off x="4102100" y="3451225"/>
                <a:ext cx="406400" cy="401638"/>
              </a:xfrm>
              <a:prstGeom prst="rect">
                <a:avLst/>
              </a:prstGeom>
              <a:solidFill>
                <a:srgbClr val="33A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5" name="Rectangle 25"/>
              <p:cNvSpPr>
                <a:spLocks noChangeArrowheads="1"/>
              </p:cNvSpPr>
              <p:nvPr/>
            </p:nvSpPr>
            <p:spPr bwMode="auto">
              <a:xfrm>
                <a:off x="4549775" y="3451225"/>
                <a:ext cx="406400" cy="401638"/>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grpSp>
      </p:grpSp>
    </p:spTree>
    <p:extLst>
      <p:ext uri="{BB962C8B-B14F-4D97-AF65-F5344CB8AC3E}">
        <p14:creationId xmlns:p14="http://schemas.microsoft.com/office/powerpoint/2010/main" val="3935934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2B9C766D-7F30-F34D-AA30-DB3406C85ECF}" type="slidenum">
              <a:rPr lang="en-US" smtClean="0"/>
              <a:pPr/>
              <a:t>‹#›</a:t>
            </a:fld>
            <a:endParaRPr lang="en-US"/>
          </a:p>
        </p:txBody>
      </p:sp>
    </p:spTree>
    <p:extLst>
      <p:ext uri="{BB962C8B-B14F-4D97-AF65-F5344CB8AC3E}">
        <p14:creationId xmlns:p14="http://schemas.microsoft.com/office/powerpoint/2010/main" val="3714619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6368" y="2245844"/>
            <a:ext cx="9017897" cy="2435131"/>
          </a:xfrm>
        </p:spPr>
        <p:txBody>
          <a:bodyPr anchor="b"/>
          <a:lstStyle>
            <a:lvl1pPr algn="l">
              <a:defRPr sz="6119">
                <a:solidFill>
                  <a:schemeClr val="tx1"/>
                </a:solidFill>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66368" y="4774883"/>
            <a:ext cx="9017897" cy="806237"/>
          </a:xfrm>
        </p:spPr>
        <p:txBody>
          <a:bodyPr/>
          <a:lstStyle>
            <a:lvl1pPr marL="0" indent="0" algn="l">
              <a:buNone/>
              <a:defRPr sz="2448">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8" name="Content Placeholder 7"/>
          <p:cNvSpPr>
            <a:spLocks noGrp="1"/>
          </p:cNvSpPr>
          <p:nvPr>
            <p:ph sz="quarter" idx="12"/>
          </p:nvPr>
        </p:nvSpPr>
        <p:spPr>
          <a:xfrm>
            <a:off x="466368" y="5802865"/>
            <a:ext cx="9018064" cy="453349"/>
          </a:xfrm>
        </p:spPr>
        <p:txBody>
          <a:bodyPr anchor="ctr">
            <a:normAutofit/>
          </a:bodyPr>
          <a:lstStyle>
            <a:lvl1pPr marL="0" indent="0">
              <a:buNone/>
              <a:defRPr sz="1632">
                <a:solidFill>
                  <a:schemeClr val="accent3"/>
                </a:solidFill>
              </a:defRPr>
            </a:lvl1pPr>
          </a:lstStyle>
          <a:p>
            <a:pPr lvl="0"/>
            <a:r>
              <a:rPr lang="en-US"/>
              <a:t>Click to edit Master text styles</a:t>
            </a:r>
          </a:p>
        </p:txBody>
      </p:sp>
      <p:sp>
        <p:nvSpPr>
          <p:cNvPr id="37" name="Footer Placeholder 4"/>
          <p:cNvSpPr txBox="1">
            <a:spLocks/>
          </p:cNvSpPr>
          <p:nvPr userDrawn="1"/>
        </p:nvSpPr>
        <p:spPr>
          <a:xfrm>
            <a:off x="7774250" y="479143"/>
            <a:ext cx="4197310" cy="278486"/>
          </a:xfrm>
          <a:prstGeom prst="rect">
            <a:avLst/>
          </a:prstGeom>
        </p:spPr>
        <p:txBody>
          <a:bodyPr vert="horz" lIns="93260" tIns="46630" rIns="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71">
                <a:solidFill>
                  <a:schemeClr val="tx1"/>
                </a:solidFill>
              </a:rPr>
              <a:t>HPE and Microsoft Confidential.</a:t>
            </a:r>
          </a:p>
        </p:txBody>
      </p:sp>
      <p:grpSp>
        <p:nvGrpSpPr>
          <p:cNvPr id="36" name="Group 35"/>
          <p:cNvGrpSpPr/>
          <p:nvPr userDrawn="1"/>
        </p:nvGrpSpPr>
        <p:grpSpPr>
          <a:xfrm>
            <a:off x="466368" y="479144"/>
            <a:ext cx="5761310" cy="965874"/>
            <a:chOff x="457200" y="488079"/>
            <a:chExt cx="5648055" cy="947021"/>
          </a:xfrm>
        </p:grpSpPr>
        <p:grpSp>
          <p:nvGrpSpPr>
            <p:cNvPr id="11" name="Group 10"/>
            <p:cNvGrpSpPr/>
            <p:nvPr userDrawn="1"/>
          </p:nvGrpSpPr>
          <p:grpSpPr>
            <a:xfrm>
              <a:off x="3754287" y="488079"/>
              <a:ext cx="2350968" cy="947021"/>
              <a:chOff x="3578225" y="1146175"/>
              <a:chExt cx="5038725" cy="2111375"/>
            </a:xfrm>
          </p:grpSpPr>
          <p:sp>
            <p:nvSpPr>
              <p:cNvPr id="12"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3"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grpSp>
          <p:nvGrpSpPr>
            <p:cNvPr id="14" name="Group 13"/>
            <p:cNvGrpSpPr/>
            <p:nvPr userDrawn="1"/>
          </p:nvGrpSpPr>
          <p:grpSpPr>
            <a:xfrm>
              <a:off x="457200" y="705496"/>
              <a:ext cx="2409383" cy="512187"/>
              <a:chOff x="4102100" y="3005137"/>
              <a:chExt cx="3987800" cy="847726"/>
            </a:xfrm>
          </p:grpSpPr>
          <p:sp>
            <p:nvSpPr>
              <p:cNvPr id="15" name="Freeform 5"/>
              <p:cNvSpPr>
                <a:spLocks/>
              </p:cNvSpPr>
              <p:nvPr/>
            </p:nvSpPr>
            <p:spPr bwMode="auto">
              <a:xfrm>
                <a:off x="5208588" y="3176587"/>
                <a:ext cx="552450" cy="508000"/>
              </a:xfrm>
              <a:custGeom>
                <a:avLst/>
                <a:gdLst>
                  <a:gd name="T0" fmla="*/ 190 w 348"/>
                  <a:gd name="T1" fmla="*/ 201 h 320"/>
                  <a:gd name="T2" fmla="*/ 174 w 348"/>
                  <a:gd name="T3" fmla="*/ 243 h 320"/>
                  <a:gd name="T4" fmla="*/ 174 w 348"/>
                  <a:gd name="T5" fmla="*/ 243 h 320"/>
                  <a:gd name="T6" fmla="*/ 174 w 348"/>
                  <a:gd name="T7" fmla="*/ 243 h 320"/>
                  <a:gd name="T8" fmla="*/ 168 w 348"/>
                  <a:gd name="T9" fmla="*/ 225 h 320"/>
                  <a:gd name="T10" fmla="*/ 160 w 348"/>
                  <a:gd name="T11" fmla="*/ 201 h 320"/>
                  <a:gd name="T12" fmla="*/ 78 w 348"/>
                  <a:gd name="T13" fmla="*/ 0 h 320"/>
                  <a:gd name="T14" fmla="*/ 0 w 348"/>
                  <a:gd name="T15" fmla="*/ 0 h 320"/>
                  <a:gd name="T16" fmla="*/ 0 w 348"/>
                  <a:gd name="T17" fmla="*/ 320 h 320"/>
                  <a:gd name="T18" fmla="*/ 52 w 348"/>
                  <a:gd name="T19" fmla="*/ 320 h 320"/>
                  <a:gd name="T20" fmla="*/ 52 w 348"/>
                  <a:gd name="T21" fmla="*/ 123 h 320"/>
                  <a:gd name="T22" fmla="*/ 52 w 348"/>
                  <a:gd name="T23" fmla="*/ 123 h 320"/>
                  <a:gd name="T24" fmla="*/ 52 w 348"/>
                  <a:gd name="T25" fmla="*/ 79 h 320"/>
                  <a:gd name="T26" fmla="*/ 52 w 348"/>
                  <a:gd name="T27" fmla="*/ 79 h 320"/>
                  <a:gd name="T28" fmla="*/ 50 w 348"/>
                  <a:gd name="T29" fmla="*/ 57 h 320"/>
                  <a:gd name="T30" fmla="*/ 50 w 348"/>
                  <a:gd name="T31" fmla="*/ 57 h 320"/>
                  <a:gd name="T32" fmla="*/ 50 w 348"/>
                  <a:gd name="T33" fmla="*/ 57 h 320"/>
                  <a:gd name="T34" fmla="*/ 58 w 348"/>
                  <a:gd name="T35" fmla="*/ 85 h 320"/>
                  <a:gd name="T36" fmla="*/ 154 w 348"/>
                  <a:gd name="T37" fmla="*/ 320 h 320"/>
                  <a:gd name="T38" fmla="*/ 192 w 348"/>
                  <a:gd name="T39" fmla="*/ 320 h 320"/>
                  <a:gd name="T40" fmla="*/ 288 w 348"/>
                  <a:gd name="T41" fmla="*/ 83 h 320"/>
                  <a:gd name="T42" fmla="*/ 288 w 348"/>
                  <a:gd name="T43" fmla="*/ 83 h 320"/>
                  <a:gd name="T44" fmla="*/ 294 w 348"/>
                  <a:gd name="T45" fmla="*/ 57 h 320"/>
                  <a:gd name="T46" fmla="*/ 296 w 348"/>
                  <a:gd name="T47" fmla="*/ 57 h 320"/>
                  <a:gd name="T48" fmla="*/ 296 w 348"/>
                  <a:gd name="T49" fmla="*/ 57 h 320"/>
                  <a:gd name="T50" fmla="*/ 292 w 348"/>
                  <a:gd name="T51" fmla="*/ 115 h 320"/>
                  <a:gd name="T52" fmla="*/ 292 w 348"/>
                  <a:gd name="T53" fmla="*/ 320 h 320"/>
                  <a:gd name="T54" fmla="*/ 348 w 348"/>
                  <a:gd name="T55" fmla="*/ 320 h 320"/>
                  <a:gd name="T56" fmla="*/ 348 w 348"/>
                  <a:gd name="T57" fmla="*/ 0 h 320"/>
                  <a:gd name="T58" fmla="*/ 272 w 348"/>
                  <a:gd name="T59" fmla="*/ 0 h 320"/>
                  <a:gd name="T60" fmla="*/ 190 w 348"/>
                  <a:gd name="T61" fmla="*/ 2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320">
                    <a:moveTo>
                      <a:pt x="190" y="201"/>
                    </a:moveTo>
                    <a:lnTo>
                      <a:pt x="174" y="243"/>
                    </a:lnTo>
                    <a:lnTo>
                      <a:pt x="174" y="243"/>
                    </a:lnTo>
                    <a:lnTo>
                      <a:pt x="174" y="243"/>
                    </a:lnTo>
                    <a:lnTo>
                      <a:pt x="168" y="225"/>
                    </a:lnTo>
                    <a:lnTo>
                      <a:pt x="160" y="201"/>
                    </a:lnTo>
                    <a:lnTo>
                      <a:pt x="78" y="0"/>
                    </a:lnTo>
                    <a:lnTo>
                      <a:pt x="0" y="0"/>
                    </a:lnTo>
                    <a:lnTo>
                      <a:pt x="0" y="320"/>
                    </a:lnTo>
                    <a:lnTo>
                      <a:pt x="52" y="320"/>
                    </a:lnTo>
                    <a:lnTo>
                      <a:pt x="52" y="123"/>
                    </a:lnTo>
                    <a:lnTo>
                      <a:pt x="52" y="123"/>
                    </a:lnTo>
                    <a:lnTo>
                      <a:pt x="52" y="79"/>
                    </a:lnTo>
                    <a:lnTo>
                      <a:pt x="52" y="79"/>
                    </a:lnTo>
                    <a:lnTo>
                      <a:pt x="50" y="57"/>
                    </a:lnTo>
                    <a:lnTo>
                      <a:pt x="50" y="57"/>
                    </a:lnTo>
                    <a:lnTo>
                      <a:pt x="50" y="57"/>
                    </a:lnTo>
                    <a:lnTo>
                      <a:pt x="58" y="85"/>
                    </a:lnTo>
                    <a:lnTo>
                      <a:pt x="154" y="320"/>
                    </a:lnTo>
                    <a:lnTo>
                      <a:pt x="192" y="320"/>
                    </a:lnTo>
                    <a:lnTo>
                      <a:pt x="288" y="83"/>
                    </a:lnTo>
                    <a:lnTo>
                      <a:pt x="288" y="83"/>
                    </a:lnTo>
                    <a:lnTo>
                      <a:pt x="294" y="57"/>
                    </a:lnTo>
                    <a:lnTo>
                      <a:pt x="296" y="57"/>
                    </a:lnTo>
                    <a:lnTo>
                      <a:pt x="296" y="57"/>
                    </a:lnTo>
                    <a:lnTo>
                      <a:pt x="292" y="115"/>
                    </a:lnTo>
                    <a:lnTo>
                      <a:pt x="292" y="320"/>
                    </a:lnTo>
                    <a:lnTo>
                      <a:pt x="348" y="320"/>
                    </a:lnTo>
                    <a:lnTo>
                      <a:pt x="348" y="0"/>
                    </a:lnTo>
                    <a:lnTo>
                      <a:pt x="272" y="0"/>
                    </a:lnTo>
                    <a:lnTo>
                      <a:pt x="190" y="201"/>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 name="Rectangle 6"/>
              <p:cNvSpPr>
                <a:spLocks noChangeArrowheads="1"/>
              </p:cNvSpPr>
              <p:nvPr/>
            </p:nvSpPr>
            <p:spPr bwMode="auto">
              <a:xfrm>
                <a:off x="5843588" y="3317875"/>
                <a:ext cx="85725" cy="366713"/>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 name="Freeform 7"/>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8" name="Freeform 8"/>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9" name="Freeform 9"/>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0" name="Freeform 10"/>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Freeform 11"/>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Freeform 12"/>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13"/>
              <p:cNvSpPr>
                <a:spLocks noEditPoints="1"/>
              </p:cNvSpPr>
              <p:nvPr/>
            </p:nvSpPr>
            <p:spPr bwMode="auto">
              <a:xfrm>
                <a:off x="6557963"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14"/>
              <p:cNvSpPr>
                <a:spLocks/>
              </p:cNvSpPr>
              <p:nvPr/>
            </p:nvSpPr>
            <p:spPr bwMode="auto">
              <a:xfrm>
                <a:off x="6557963"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Freeform 15"/>
              <p:cNvSpPr>
                <a:spLocks/>
              </p:cNvSpPr>
              <p:nvPr/>
            </p:nvSpPr>
            <p:spPr bwMode="auto">
              <a:xfrm>
                <a:off x="6646863"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6" name="Freeform 16"/>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Freeform 17"/>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8" name="Freeform 18"/>
              <p:cNvSpPr>
                <a:spLocks noEditPoints="1"/>
              </p:cNvSpPr>
              <p:nvPr/>
            </p:nvSpPr>
            <p:spPr bwMode="auto">
              <a:xfrm>
                <a:off x="7254875"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Freeform 19"/>
              <p:cNvSpPr>
                <a:spLocks/>
              </p:cNvSpPr>
              <p:nvPr/>
            </p:nvSpPr>
            <p:spPr bwMode="auto">
              <a:xfrm>
                <a:off x="7254875"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0"/>
              <p:cNvSpPr>
                <a:spLocks/>
              </p:cNvSpPr>
              <p:nvPr/>
            </p:nvSpPr>
            <p:spPr bwMode="auto">
              <a:xfrm>
                <a:off x="7343775"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1"/>
              <p:cNvSpPr>
                <a:spLocks/>
              </p:cNvSpPr>
              <p:nvPr/>
            </p:nvSpPr>
            <p:spPr bwMode="auto">
              <a:xfrm>
                <a:off x="7639050" y="3138487"/>
                <a:ext cx="450850" cy="552450"/>
              </a:xfrm>
              <a:custGeom>
                <a:avLst/>
                <a:gdLst>
                  <a:gd name="T0" fmla="*/ 284 w 284"/>
                  <a:gd name="T1" fmla="*/ 113 h 348"/>
                  <a:gd name="T2" fmla="*/ 230 w 284"/>
                  <a:gd name="T3" fmla="*/ 46 h 348"/>
                  <a:gd name="T4" fmla="*/ 176 w 284"/>
                  <a:gd name="T5" fmla="*/ 61 h 348"/>
                  <a:gd name="T6" fmla="*/ 176 w 284"/>
                  <a:gd name="T7" fmla="*/ 113 h 348"/>
                  <a:gd name="T8" fmla="*/ 94 w 284"/>
                  <a:gd name="T9" fmla="*/ 85 h 348"/>
                  <a:gd name="T10" fmla="*/ 94 w 284"/>
                  <a:gd name="T11" fmla="*/ 75 h 348"/>
                  <a:gd name="T12" fmla="*/ 98 w 284"/>
                  <a:gd name="T13" fmla="*/ 59 h 348"/>
                  <a:gd name="T14" fmla="*/ 102 w 284"/>
                  <a:gd name="T15" fmla="*/ 53 h 348"/>
                  <a:gd name="T16" fmla="*/ 114 w 284"/>
                  <a:gd name="T17" fmla="*/ 48 h 348"/>
                  <a:gd name="T18" fmla="*/ 128 w 284"/>
                  <a:gd name="T19" fmla="*/ 44 h 348"/>
                  <a:gd name="T20" fmla="*/ 140 w 284"/>
                  <a:gd name="T21" fmla="*/ 46 h 348"/>
                  <a:gd name="T22" fmla="*/ 154 w 284"/>
                  <a:gd name="T23" fmla="*/ 50 h 348"/>
                  <a:gd name="T24" fmla="*/ 152 w 284"/>
                  <a:gd name="T25" fmla="*/ 4 h 348"/>
                  <a:gd name="T26" fmla="*/ 140 w 284"/>
                  <a:gd name="T27" fmla="*/ 0 h 348"/>
                  <a:gd name="T28" fmla="*/ 122 w 284"/>
                  <a:gd name="T29" fmla="*/ 0 h 348"/>
                  <a:gd name="T30" fmla="*/ 100 w 284"/>
                  <a:gd name="T31" fmla="*/ 2 h 348"/>
                  <a:gd name="T32" fmla="*/ 80 w 284"/>
                  <a:gd name="T33" fmla="*/ 10 h 348"/>
                  <a:gd name="T34" fmla="*/ 70 w 284"/>
                  <a:gd name="T35" fmla="*/ 16 h 348"/>
                  <a:gd name="T36" fmla="*/ 56 w 284"/>
                  <a:gd name="T37" fmla="*/ 30 h 348"/>
                  <a:gd name="T38" fmla="*/ 50 w 284"/>
                  <a:gd name="T39" fmla="*/ 40 h 348"/>
                  <a:gd name="T40" fmla="*/ 42 w 284"/>
                  <a:gd name="T41" fmla="*/ 59 h 348"/>
                  <a:gd name="T42" fmla="*/ 38 w 284"/>
                  <a:gd name="T43" fmla="*/ 81 h 348"/>
                  <a:gd name="T44" fmla="*/ 0 w 284"/>
                  <a:gd name="T45" fmla="*/ 113 h 348"/>
                  <a:gd name="T46" fmla="*/ 38 w 284"/>
                  <a:gd name="T47" fmla="*/ 157 h 348"/>
                  <a:gd name="T48" fmla="*/ 94 w 284"/>
                  <a:gd name="T49" fmla="*/ 344 h 348"/>
                  <a:gd name="T50" fmla="*/ 176 w 284"/>
                  <a:gd name="T51" fmla="*/ 157 h 348"/>
                  <a:gd name="T52" fmla="*/ 176 w 284"/>
                  <a:gd name="T53" fmla="*/ 277 h 348"/>
                  <a:gd name="T54" fmla="*/ 180 w 284"/>
                  <a:gd name="T55" fmla="*/ 309 h 348"/>
                  <a:gd name="T56" fmla="*/ 192 w 284"/>
                  <a:gd name="T57" fmla="*/ 330 h 348"/>
                  <a:gd name="T58" fmla="*/ 214 w 284"/>
                  <a:gd name="T59" fmla="*/ 344 h 348"/>
                  <a:gd name="T60" fmla="*/ 244 w 284"/>
                  <a:gd name="T61" fmla="*/ 348 h 348"/>
                  <a:gd name="T62" fmla="*/ 254 w 284"/>
                  <a:gd name="T63" fmla="*/ 348 h 348"/>
                  <a:gd name="T64" fmla="*/ 266 w 284"/>
                  <a:gd name="T65" fmla="*/ 346 h 348"/>
                  <a:gd name="T66" fmla="*/ 284 w 284"/>
                  <a:gd name="T67" fmla="*/ 340 h 348"/>
                  <a:gd name="T68" fmla="*/ 282 w 284"/>
                  <a:gd name="T69" fmla="*/ 299 h 348"/>
                  <a:gd name="T70" fmla="*/ 272 w 284"/>
                  <a:gd name="T71" fmla="*/ 303 h 348"/>
                  <a:gd name="T72" fmla="*/ 260 w 284"/>
                  <a:gd name="T73" fmla="*/ 305 h 348"/>
                  <a:gd name="T74" fmla="*/ 252 w 284"/>
                  <a:gd name="T75" fmla="*/ 305 h 348"/>
                  <a:gd name="T76" fmla="*/ 242 w 284"/>
                  <a:gd name="T77" fmla="*/ 299 h 348"/>
                  <a:gd name="T78" fmla="*/ 236 w 284"/>
                  <a:gd name="T79" fmla="*/ 297 h 348"/>
                  <a:gd name="T80" fmla="*/ 232 w 284"/>
                  <a:gd name="T81" fmla="*/ 285 h 348"/>
                  <a:gd name="T82" fmla="*/ 230 w 284"/>
                  <a:gd name="T83" fmla="*/ 15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348">
                    <a:moveTo>
                      <a:pt x="284" y="157"/>
                    </a:moveTo>
                    <a:lnTo>
                      <a:pt x="284" y="113"/>
                    </a:lnTo>
                    <a:lnTo>
                      <a:pt x="230" y="113"/>
                    </a:lnTo>
                    <a:lnTo>
                      <a:pt x="230" y="46"/>
                    </a:lnTo>
                    <a:lnTo>
                      <a:pt x="228" y="46"/>
                    </a:lnTo>
                    <a:lnTo>
                      <a:pt x="176" y="61"/>
                    </a:lnTo>
                    <a:lnTo>
                      <a:pt x="176" y="61"/>
                    </a:lnTo>
                    <a:lnTo>
                      <a:pt x="176" y="113"/>
                    </a:lnTo>
                    <a:lnTo>
                      <a:pt x="94" y="113"/>
                    </a:lnTo>
                    <a:lnTo>
                      <a:pt x="94" y="85"/>
                    </a:lnTo>
                    <a:lnTo>
                      <a:pt x="94" y="85"/>
                    </a:lnTo>
                    <a:lnTo>
                      <a:pt x="94" y="75"/>
                    </a:lnTo>
                    <a:lnTo>
                      <a:pt x="96" y="67"/>
                    </a:lnTo>
                    <a:lnTo>
                      <a:pt x="98" y="59"/>
                    </a:lnTo>
                    <a:lnTo>
                      <a:pt x="102" y="53"/>
                    </a:lnTo>
                    <a:lnTo>
                      <a:pt x="102" y="53"/>
                    </a:lnTo>
                    <a:lnTo>
                      <a:pt x="108" y="50"/>
                    </a:lnTo>
                    <a:lnTo>
                      <a:pt x="114" y="48"/>
                    </a:lnTo>
                    <a:lnTo>
                      <a:pt x="120" y="46"/>
                    </a:lnTo>
                    <a:lnTo>
                      <a:pt x="128" y="44"/>
                    </a:lnTo>
                    <a:lnTo>
                      <a:pt x="128" y="44"/>
                    </a:lnTo>
                    <a:lnTo>
                      <a:pt x="140" y="46"/>
                    </a:lnTo>
                    <a:lnTo>
                      <a:pt x="152" y="50"/>
                    </a:lnTo>
                    <a:lnTo>
                      <a:pt x="154" y="50"/>
                    </a:lnTo>
                    <a:lnTo>
                      <a:pt x="154" y="4"/>
                    </a:lnTo>
                    <a:lnTo>
                      <a:pt x="152" y="4"/>
                    </a:lnTo>
                    <a:lnTo>
                      <a:pt x="152" y="4"/>
                    </a:lnTo>
                    <a:lnTo>
                      <a:pt x="140" y="0"/>
                    </a:lnTo>
                    <a:lnTo>
                      <a:pt x="122" y="0"/>
                    </a:lnTo>
                    <a:lnTo>
                      <a:pt x="122" y="0"/>
                    </a:lnTo>
                    <a:lnTo>
                      <a:pt x="110" y="0"/>
                    </a:lnTo>
                    <a:lnTo>
                      <a:pt x="100" y="2"/>
                    </a:lnTo>
                    <a:lnTo>
                      <a:pt x="88" y="6"/>
                    </a:lnTo>
                    <a:lnTo>
                      <a:pt x="80" y="10"/>
                    </a:lnTo>
                    <a:lnTo>
                      <a:pt x="80" y="10"/>
                    </a:lnTo>
                    <a:lnTo>
                      <a:pt x="70" y="16"/>
                    </a:lnTo>
                    <a:lnTo>
                      <a:pt x="62" y="22"/>
                    </a:lnTo>
                    <a:lnTo>
                      <a:pt x="56" y="30"/>
                    </a:lnTo>
                    <a:lnTo>
                      <a:pt x="50" y="40"/>
                    </a:lnTo>
                    <a:lnTo>
                      <a:pt x="50" y="40"/>
                    </a:lnTo>
                    <a:lnTo>
                      <a:pt x="44" y="50"/>
                    </a:lnTo>
                    <a:lnTo>
                      <a:pt x="42" y="59"/>
                    </a:lnTo>
                    <a:lnTo>
                      <a:pt x="40" y="69"/>
                    </a:lnTo>
                    <a:lnTo>
                      <a:pt x="38" y="81"/>
                    </a:lnTo>
                    <a:lnTo>
                      <a:pt x="38" y="113"/>
                    </a:lnTo>
                    <a:lnTo>
                      <a:pt x="0" y="113"/>
                    </a:lnTo>
                    <a:lnTo>
                      <a:pt x="0" y="157"/>
                    </a:lnTo>
                    <a:lnTo>
                      <a:pt x="38" y="157"/>
                    </a:lnTo>
                    <a:lnTo>
                      <a:pt x="38" y="344"/>
                    </a:lnTo>
                    <a:lnTo>
                      <a:pt x="94" y="344"/>
                    </a:lnTo>
                    <a:lnTo>
                      <a:pt x="94" y="157"/>
                    </a:lnTo>
                    <a:lnTo>
                      <a:pt x="176" y="157"/>
                    </a:lnTo>
                    <a:lnTo>
                      <a:pt x="176" y="277"/>
                    </a:lnTo>
                    <a:lnTo>
                      <a:pt x="176" y="277"/>
                    </a:lnTo>
                    <a:lnTo>
                      <a:pt x="176" y="293"/>
                    </a:lnTo>
                    <a:lnTo>
                      <a:pt x="180" y="309"/>
                    </a:lnTo>
                    <a:lnTo>
                      <a:pt x="184" y="320"/>
                    </a:lnTo>
                    <a:lnTo>
                      <a:pt x="192" y="330"/>
                    </a:lnTo>
                    <a:lnTo>
                      <a:pt x="202" y="338"/>
                    </a:lnTo>
                    <a:lnTo>
                      <a:pt x="214" y="344"/>
                    </a:lnTo>
                    <a:lnTo>
                      <a:pt x="228" y="348"/>
                    </a:lnTo>
                    <a:lnTo>
                      <a:pt x="244" y="348"/>
                    </a:lnTo>
                    <a:lnTo>
                      <a:pt x="244" y="348"/>
                    </a:lnTo>
                    <a:lnTo>
                      <a:pt x="254" y="348"/>
                    </a:lnTo>
                    <a:lnTo>
                      <a:pt x="266" y="346"/>
                    </a:lnTo>
                    <a:lnTo>
                      <a:pt x="266" y="346"/>
                    </a:lnTo>
                    <a:lnTo>
                      <a:pt x="284" y="340"/>
                    </a:lnTo>
                    <a:lnTo>
                      <a:pt x="284" y="340"/>
                    </a:lnTo>
                    <a:lnTo>
                      <a:pt x="284" y="297"/>
                    </a:lnTo>
                    <a:lnTo>
                      <a:pt x="282" y="299"/>
                    </a:lnTo>
                    <a:lnTo>
                      <a:pt x="282" y="299"/>
                    </a:lnTo>
                    <a:lnTo>
                      <a:pt x="272" y="303"/>
                    </a:lnTo>
                    <a:lnTo>
                      <a:pt x="272" y="303"/>
                    </a:lnTo>
                    <a:lnTo>
                      <a:pt x="260" y="305"/>
                    </a:lnTo>
                    <a:lnTo>
                      <a:pt x="260" y="305"/>
                    </a:lnTo>
                    <a:lnTo>
                      <a:pt x="252" y="305"/>
                    </a:lnTo>
                    <a:lnTo>
                      <a:pt x="246" y="303"/>
                    </a:lnTo>
                    <a:lnTo>
                      <a:pt x="242" y="299"/>
                    </a:lnTo>
                    <a:lnTo>
                      <a:pt x="236" y="297"/>
                    </a:lnTo>
                    <a:lnTo>
                      <a:pt x="236" y="297"/>
                    </a:lnTo>
                    <a:lnTo>
                      <a:pt x="234" y="291"/>
                    </a:lnTo>
                    <a:lnTo>
                      <a:pt x="232" y="285"/>
                    </a:lnTo>
                    <a:lnTo>
                      <a:pt x="230" y="267"/>
                    </a:lnTo>
                    <a:lnTo>
                      <a:pt x="230" y="157"/>
                    </a:lnTo>
                    <a:lnTo>
                      <a:pt x="284" y="157"/>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Rectangle 22"/>
              <p:cNvSpPr>
                <a:spLocks noChangeArrowheads="1"/>
              </p:cNvSpPr>
              <p:nvPr/>
            </p:nvSpPr>
            <p:spPr bwMode="auto">
              <a:xfrm>
                <a:off x="4102100" y="3005137"/>
                <a:ext cx="406400" cy="404813"/>
              </a:xfrm>
              <a:prstGeom prst="rect">
                <a:avLst/>
              </a:prstGeom>
              <a:solidFill>
                <a:srgbClr val="F05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Rectangle 23"/>
              <p:cNvSpPr>
                <a:spLocks noChangeArrowheads="1"/>
              </p:cNvSpPr>
              <p:nvPr/>
            </p:nvSpPr>
            <p:spPr bwMode="auto">
              <a:xfrm>
                <a:off x="4549775" y="3005137"/>
                <a:ext cx="406400" cy="404813"/>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Rectangle 24"/>
              <p:cNvSpPr>
                <a:spLocks noChangeArrowheads="1"/>
              </p:cNvSpPr>
              <p:nvPr/>
            </p:nvSpPr>
            <p:spPr bwMode="auto">
              <a:xfrm>
                <a:off x="4102100" y="3451225"/>
                <a:ext cx="406400" cy="401638"/>
              </a:xfrm>
              <a:prstGeom prst="rect">
                <a:avLst/>
              </a:prstGeom>
              <a:solidFill>
                <a:srgbClr val="33A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Rectangle 25"/>
              <p:cNvSpPr>
                <a:spLocks noChangeArrowheads="1"/>
              </p:cNvSpPr>
              <p:nvPr/>
            </p:nvSpPr>
            <p:spPr bwMode="auto">
              <a:xfrm>
                <a:off x="4549775" y="3451225"/>
                <a:ext cx="406400" cy="401638"/>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4124311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66" name="Rectangle 65"/>
          <p:cNvSpPr/>
          <p:nvPr userDrawn="1"/>
        </p:nvSpPr>
        <p:spPr>
          <a:xfrm>
            <a:off x="0" y="0"/>
            <a:ext cx="12436475" cy="6256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3167734" y="1712985"/>
            <a:ext cx="6101008" cy="2830246"/>
          </a:xfrm>
          <a:ln w="38100">
            <a:solidFill>
              <a:schemeClr val="bg1"/>
            </a:solidFill>
          </a:ln>
        </p:spPr>
        <p:txBody>
          <a:bodyPr lIns="274320" tIns="182880" rIns="274320" bIns="182880" anchor="ctr">
            <a:normAutofit/>
          </a:bodyPr>
          <a:lstStyle>
            <a:lvl1pPr algn="ctr">
              <a:defRPr sz="4896">
                <a:solidFill>
                  <a:schemeClr val="bg1"/>
                </a:solidFill>
              </a:defRPr>
            </a:lvl1pPr>
          </a:lstStyle>
          <a:p>
            <a:r>
              <a:rPr lang="en-US"/>
              <a:t>Click to edit Master title style</a:t>
            </a:r>
          </a:p>
        </p:txBody>
      </p:sp>
      <p:sp>
        <p:nvSpPr>
          <p:cNvPr id="62" name="Slide Number Placeholder 61"/>
          <p:cNvSpPr>
            <a:spLocks noGrp="1"/>
          </p:cNvSpPr>
          <p:nvPr>
            <p:ph type="sldNum" sz="quarter" idx="11"/>
          </p:nvPr>
        </p:nvSpPr>
        <p:spPr/>
        <p:txBody>
          <a:bodyPr/>
          <a:lstStyle>
            <a:lvl1pPr>
              <a:defRPr>
                <a:solidFill>
                  <a:schemeClr val="tx1"/>
                </a:solidFill>
              </a:defRPr>
            </a:lvl1pPr>
          </a:lstStyle>
          <a:p>
            <a:fld id="{2B9C766D-7F30-F34D-AA30-DB3406C85ECF}" type="slidenum">
              <a:rPr lang="en-US" smtClean="0"/>
              <a:pPr/>
              <a:t>‹#›</a:t>
            </a:fld>
            <a:endParaRPr lang="en-US"/>
          </a:p>
        </p:txBody>
      </p:sp>
    </p:spTree>
    <p:extLst>
      <p:ext uri="{BB962C8B-B14F-4D97-AF65-F5344CB8AC3E}">
        <p14:creationId xmlns:p14="http://schemas.microsoft.com/office/powerpoint/2010/main" val="167750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05038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bg1"/>
        </a:solidFill>
        <a:effectLst/>
      </p:bgPr>
    </p:bg>
    <p:spTree>
      <p:nvGrpSpPr>
        <p:cNvPr id="1" name=""/>
        <p:cNvGrpSpPr/>
        <p:nvPr/>
      </p:nvGrpSpPr>
      <p:grpSpPr>
        <a:xfrm>
          <a:off x="0" y="0"/>
          <a:ext cx="0" cy="0"/>
          <a:chOff x="0" y="0"/>
          <a:chExt cx="0" cy="0"/>
        </a:xfrm>
      </p:grpSpPr>
      <p:sp>
        <p:nvSpPr>
          <p:cNvPr id="66" name="Rectangle 65"/>
          <p:cNvSpPr/>
          <p:nvPr userDrawn="1"/>
        </p:nvSpPr>
        <p:spPr>
          <a:xfrm>
            <a:off x="0" y="0"/>
            <a:ext cx="12436475" cy="6256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3167734" y="1712985"/>
            <a:ext cx="6101008" cy="2830246"/>
          </a:xfrm>
          <a:ln w="38100">
            <a:solidFill>
              <a:schemeClr val="bg1"/>
            </a:solidFill>
          </a:ln>
        </p:spPr>
        <p:txBody>
          <a:bodyPr lIns="274320" tIns="182880" rIns="274320" bIns="182880" anchor="ctr">
            <a:normAutofit/>
          </a:bodyPr>
          <a:lstStyle>
            <a:lvl1pPr algn="ctr">
              <a:defRPr sz="4896">
                <a:solidFill>
                  <a:schemeClr val="bg1"/>
                </a:solidFill>
              </a:defRPr>
            </a:lvl1pPr>
          </a:lstStyle>
          <a:p>
            <a:r>
              <a:rPr lang="en-US"/>
              <a:t>Click to edit Master title style</a:t>
            </a:r>
          </a:p>
        </p:txBody>
      </p:sp>
      <p:sp>
        <p:nvSpPr>
          <p:cNvPr id="62" name="Slide Number Placeholder 61"/>
          <p:cNvSpPr>
            <a:spLocks noGrp="1"/>
          </p:cNvSpPr>
          <p:nvPr>
            <p:ph type="sldNum" sz="quarter" idx="11"/>
          </p:nvPr>
        </p:nvSpPr>
        <p:spPr/>
        <p:txBody>
          <a:bodyPr/>
          <a:lstStyle>
            <a:lvl1pPr>
              <a:defRPr>
                <a:solidFill>
                  <a:schemeClr val="tx1"/>
                </a:solidFill>
              </a:defRPr>
            </a:lvl1pPr>
          </a:lstStyle>
          <a:p>
            <a:fld id="{2B9C766D-7F30-F34D-AA30-DB3406C85ECF}" type="slidenum">
              <a:rPr lang="en-US" smtClean="0"/>
              <a:pPr/>
              <a:t>‹#›</a:t>
            </a:fld>
            <a:endParaRPr lang="en-US"/>
          </a:p>
        </p:txBody>
      </p:sp>
    </p:spTree>
    <p:extLst>
      <p:ext uri="{BB962C8B-B14F-4D97-AF65-F5344CB8AC3E}">
        <p14:creationId xmlns:p14="http://schemas.microsoft.com/office/powerpoint/2010/main" val="4044265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bg1"/>
        </a:solidFill>
        <a:effectLst/>
      </p:bgPr>
    </p:bg>
    <p:spTree>
      <p:nvGrpSpPr>
        <p:cNvPr id="1" name=""/>
        <p:cNvGrpSpPr/>
        <p:nvPr/>
      </p:nvGrpSpPr>
      <p:grpSpPr>
        <a:xfrm>
          <a:off x="0" y="0"/>
          <a:ext cx="0" cy="0"/>
          <a:chOff x="0" y="0"/>
          <a:chExt cx="0" cy="0"/>
        </a:xfrm>
      </p:grpSpPr>
      <p:sp>
        <p:nvSpPr>
          <p:cNvPr id="121" name="Rectangle 120"/>
          <p:cNvSpPr/>
          <p:nvPr userDrawn="1"/>
        </p:nvSpPr>
        <p:spPr>
          <a:xfrm>
            <a:off x="0" y="980875"/>
            <a:ext cx="9059602" cy="4780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Footer Placeholder 4"/>
          <p:cNvSpPr txBox="1">
            <a:spLocks/>
          </p:cNvSpPr>
          <p:nvPr userDrawn="1"/>
        </p:nvSpPr>
        <p:spPr>
          <a:xfrm>
            <a:off x="7774250" y="479143"/>
            <a:ext cx="4197310" cy="278486"/>
          </a:xfrm>
          <a:prstGeom prst="rect">
            <a:avLst/>
          </a:prstGeom>
        </p:spPr>
        <p:txBody>
          <a:bodyPr vert="horz" lIns="93260" tIns="46630" rIns="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71">
                <a:solidFill>
                  <a:schemeClr val="bg1"/>
                </a:solidFill>
              </a:rPr>
              <a:t>HPE and Microsoft Confidential.</a:t>
            </a:r>
          </a:p>
        </p:txBody>
      </p:sp>
      <p:sp>
        <p:nvSpPr>
          <p:cNvPr id="2" name="Title 1"/>
          <p:cNvSpPr>
            <a:spLocks noGrp="1"/>
          </p:cNvSpPr>
          <p:nvPr>
            <p:ph type="title"/>
          </p:nvPr>
        </p:nvSpPr>
        <p:spPr>
          <a:xfrm>
            <a:off x="466748" y="1846037"/>
            <a:ext cx="6698738" cy="2332971"/>
          </a:xfrm>
          <a:ln w="38100">
            <a:noFill/>
          </a:ln>
        </p:spPr>
        <p:txBody>
          <a:bodyPr lIns="91440" tIns="91440" rIns="91440" bIns="91440" anchor="ctr">
            <a:normAutofit/>
          </a:bodyPr>
          <a:lstStyle>
            <a:lvl1pPr algn="l">
              <a:defRPr sz="408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466747" y="4370421"/>
            <a:ext cx="6684605" cy="600688"/>
          </a:xfrm>
        </p:spPr>
        <p:txBody>
          <a:bodyPr>
            <a:normAutofit/>
          </a:bodyPr>
          <a:lstStyle>
            <a:lvl1pPr marL="0" indent="0">
              <a:buNone/>
              <a:defRPr sz="1836">
                <a:solidFill>
                  <a:schemeClr val="bg1"/>
                </a:solidFill>
              </a:defRPr>
            </a:lvl1pPr>
          </a:lstStyle>
          <a:p>
            <a:pPr lvl="0"/>
            <a:r>
              <a:rPr lang="en-US"/>
              <a:t>Click to edit Master text styles</a:t>
            </a:r>
          </a:p>
        </p:txBody>
      </p:sp>
      <p:sp>
        <p:nvSpPr>
          <p:cNvPr id="6" name="Picture Placeholder 5"/>
          <p:cNvSpPr>
            <a:spLocks noGrp="1"/>
          </p:cNvSpPr>
          <p:nvPr>
            <p:ph type="pic" sz="quarter" idx="14"/>
          </p:nvPr>
        </p:nvSpPr>
        <p:spPr>
          <a:xfrm>
            <a:off x="8064277" y="479144"/>
            <a:ext cx="3905830" cy="5777071"/>
          </a:xfrm>
        </p:spPr>
        <p:txBody>
          <a:bodyPr anchor="ctr"/>
          <a:lstStyle>
            <a:lvl1pPr marL="0" indent="0" algn="ctr">
              <a:buNone/>
              <a:defRPr/>
            </a:lvl1pPr>
          </a:lstStyle>
          <a:p>
            <a:r>
              <a:rPr lang="en-US"/>
              <a:t>Drag picture to placeholder or click icon to add</a:t>
            </a:r>
          </a:p>
        </p:txBody>
      </p:sp>
      <p:sp>
        <p:nvSpPr>
          <p:cNvPr id="92" name="Slide Number Placeholder 91"/>
          <p:cNvSpPr>
            <a:spLocks noGrp="1"/>
          </p:cNvSpPr>
          <p:nvPr>
            <p:ph type="sldNum" sz="quarter" idx="16"/>
          </p:nvPr>
        </p:nvSpPr>
        <p:spPr/>
        <p:txBody>
          <a:bodyPr/>
          <a:lstStyle/>
          <a:p>
            <a:fld id="{2B9C766D-7F30-F34D-AA30-DB3406C85ECF}" type="slidenum">
              <a:rPr lang="en-US" smtClean="0"/>
              <a:pPr/>
              <a:t>‹#›</a:t>
            </a:fld>
            <a:endParaRPr lang="en-US"/>
          </a:p>
        </p:txBody>
      </p:sp>
    </p:spTree>
    <p:extLst>
      <p:ext uri="{BB962C8B-B14F-4D97-AF65-F5344CB8AC3E}">
        <p14:creationId xmlns:p14="http://schemas.microsoft.com/office/powerpoint/2010/main" val="2546090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466368" y="2245844"/>
            <a:ext cx="7154765" cy="2435131"/>
          </a:xfrm>
        </p:spPr>
        <p:txBody>
          <a:bodyPr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466368" y="4774883"/>
            <a:ext cx="7154765" cy="806237"/>
          </a:xfrm>
        </p:spPr>
        <p:txBody>
          <a:bodyPr/>
          <a:lstStyle>
            <a:lvl1pPr marL="0" indent="0" algn="l">
              <a:buNone/>
              <a:defRPr sz="2448">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5" name="Slide Number Placeholder 4"/>
          <p:cNvSpPr>
            <a:spLocks noGrp="1"/>
          </p:cNvSpPr>
          <p:nvPr>
            <p:ph type="sldNum" sz="quarter" idx="11"/>
          </p:nvPr>
        </p:nvSpPr>
        <p:spPr/>
        <p:txBody>
          <a:bodyPr/>
          <a:lstStyle/>
          <a:p>
            <a:fld id="{2B9C766D-7F30-F34D-AA30-DB3406C85ECF}" type="slidenum">
              <a:rPr lang="en-US" smtClean="0"/>
              <a:pPr/>
              <a:t>‹#›</a:t>
            </a:fld>
            <a:endParaRPr lang="en-US"/>
          </a:p>
        </p:txBody>
      </p:sp>
      <p:sp>
        <p:nvSpPr>
          <p:cNvPr id="38" name="Picture Placeholder 5"/>
          <p:cNvSpPr>
            <a:spLocks noGrp="1"/>
          </p:cNvSpPr>
          <p:nvPr>
            <p:ph type="pic" sz="quarter" idx="14"/>
          </p:nvPr>
        </p:nvSpPr>
        <p:spPr>
          <a:xfrm>
            <a:off x="8064277" y="1"/>
            <a:ext cx="4372198" cy="6994524"/>
          </a:xfrm>
        </p:spPr>
        <p:txBody>
          <a:bodyPr anchor="ctr"/>
          <a:lstStyle>
            <a:lvl1pPr marL="0" indent="0" algn="ctr">
              <a:buNone/>
              <a:defRPr/>
            </a:lvl1pPr>
          </a:lstStyle>
          <a:p>
            <a:r>
              <a:rPr lang="en-US"/>
              <a:t>Drag picture to placeholder or click icon to add</a:t>
            </a:r>
          </a:p>
        </p:txBody>
      </p:sp>
      <p:grpSp>
        <p:nvGrpSpPr>
          <p:cNvPr id="37" name="Group 36"/>
          <p:cNvGrpSpPr/>
          <p:nvPr userDrawn="1"/>
        </p:nvGrpSpPr>
        <p:grpSpPr>
          <a:xfrm>
            <a:off x="466368" y="479144"/>
            <a:ext cx="5761310" cy="965874"/>
            <a:chOff x="457200" y="488079"/>
            <a:chExt cx="5648055" cy="947021"/>
          </a:xfrm>
        </p:grpSpPr>
        <p:grpSp>
          <p:nvGrpSpPr>
            <p:cNvPr id="39" name="Group 38"/>
            <p:cNvGrpSpPr/>
            <p:nvPr userDrawn="1"/>
          </p:nvGrpSpPr>
          <p:grpSpPr>
            <a:xfrm>
              <a:off x="3754287" y="488079"/>
              <a:ext cx="2350968" cy="947021"/>
              <a:chOff x="3578225" y="1146175"/>
              <a:chExt cx="5038725" cy="2111375"/>
            </a:xfrm>
          </p:grpSpPr>
          <p:sp>
            <p:nvSpPr>
              <p:cNvPr id="62"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63"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grpSp>
          <p:nvGrpSpPr>
            <p:cNvPr id="40" name="Group 39"/>
            <p:cNvGrpSpPr/>
            <p:nvPr userDrawn="1"/>
          </p:nvGrpSpPr>
          <p:grpSpPr>
            <a:xfrm>
              <a:off x="457200" y="705496"/>
              <a:ext cx="2409383" cy="512187"/>
              <a:chOff x="4102100" y="3005137"/>
              <a:chExt cx="3987800" cy="847726"/>
            </a:xfrm>
          </p:grpSpPr>
          <p:sp>
            <p:nvSpPr>
              <p:cNvPr id="41" name="Freeform 5"/>
              <p:cNvSpPr>
                <a:spLocks/>
              </p:cNvSpPr>
              <p:nvPr/>
            </p:nvSpPr>
            <p:spPr bwMode="auto">
              <a:xfrm>
                <a:off x="5208588" y="3176587"/>
                <a:ext cx="552450" cy="508000"/>
              </a:xfrm>
              <a:custGeom>
                <a:avLst/>
                <a:gdLst>
                  <a:gd name="T0" fmla="*/ 190 w 348"/>
                  <a:gd name="T1" fmla="*/ 201 h 320"/>
                  <a:gd name="T2" fmla="*/ 174 w 348"/>
                  <a:gd name="T3" fmla="*/ 243 h 320"/>
                  <a:gd name="T4" fmla="*/ 174 w 348"/>
                  <a:gd name="T5" fmla="*/ 243 h 320"/>
                  <a:gd name="T6" fmla="*/ 174 w 348"/>
                  <a:gd name="T7" fmla="*/ 243 h 320"/>
                  <a:gd name="T8" fmla="*/ 168 w 348"/>
                  <a:gd name="T9" fmla="*/ 225 h 320"/>
                  <a:gd name="T10" fmla="*/ 160 w 348"/>
                  <a:gd name="T11" fmla="*/ 201 h 320"/>
                  <a:gd name="T12" fmla="*/ 78 w 348"/>
                  <a:gd name="T13" fmla="*/ 0 h 320"/>
                  <a:gd name="T14" fmla="*/ 0 w 348"/>
                  <a:gd name="T15" fmla="*/ 0 h 320"/>
                  <a:gd name="T16" fmla="*/ 0 w 348"/>
                  <a:gd name="T17" fmla="*/ 320 h 320"/>
                  <a:gd name="T18" fmla="*/ 52 w 348"/>
                  <a:gd name="T19" fmla="*/ 320 h 320"/>
                  <a:gd name="T20" fmla="*/ 52 w 348"/>
                  <a:gd name="T21" fmla="*/ 123 h 320"/>
                  <a:gd name="T22" fmla="*/ 52 w 348"/>
                  <a:gd name="T23" fmla="*/ 123 h 320"/>
                  <a:gd name="T24" fmla="*/ 52 w 348"/>
                  <a:gd name="T25" fmla="*/ 79 h 320"/>
                  <a:gd name="T26" fmla="*/ 52 w 348"/>
                  <a:gd name="T27" fmla="*/ 79 h 320"/>
                  <a:gd name="T28" fmla="*/ 50 w 348"/>
                  <a:gd name="T29" fmla="*/ 57 h 320"/>
                  <a:gd name="T30" fmla="*/ 50 w 348"/>
                  <a:gd name="T31" fmla="*/ 57 h 320"/>
                  <a:gd name="T32" fmla="*/ 50 w 348"/>
                  <a:gd name="T33" fmla="*/ 57 h 320"/>
                  <a:gd name="T34" fmla="*/ 58 w 348"/>
                  <a:gd name="T35" fmla="*/ 85 h 320"/>
                  <a:gd name="T36" fmla="*/ 154 w 348"/>
                  <a:gd name="T37" fmla="*/ 320 h 320"/>
                  <a:gd name="T38" fmla="*/ 192 w 348"/>
                  <a:gd name="T39" fmla="*/ 320 h 320"/>
                  <a:gd name="T40" fmla="*/ 288 w 348"/>
                  <a:gd name="T41" fmla="*/ 83 h 320"/>
                  <a:gd name="T42" fmla="*/ 288 w 348"/>
                  <a:gd name="T43" fmla="*/ 83 h 320"/>
                  <a:gd name="T44" fmla="*/ 294 w 348"/>
                  <a:gd name="T45" fmla="*/ 57 h 320"/>
                  <a:gd name="T46" fmla="*/ 296 w 348"/>
                  <a:gd name="T47" fmla="*/ 57 h 320"/>
                  <a:gd name="T48" fmla="*/ 296 w 348"/>
                  <a:gd name="T49" fmla="*/ 57 h 320"/>
                  <a:gd name="T50" fmla="*/ 292 w 348"/>
                  <a:gd name="T51" fmla="*/ 115 h 320"/>
                  <a:gd name="T52" fmla="*/ 292 w 348"/>
                  <a:gd name="T53" fmla="*/ 320 h 320"/>
                  <a:gd name="T54" fmla="*/ 348 w 348"/>
                  <a:gd name="T55" fmla="*/ 320 h 320"/>
                  <a:gd name="T56" fmla="*/ 348 w 348"/>
                  <a:gd name="T57" fmla="*/ 0 h 320"/>
                  <a:gd name="T58" fmla="*/ 272 w 348"/>
                  <a:gd name="T59" fmla="*/ 0 h 320"/>
                  <a:gd name="T60" fmla="*/ 190 w 348"/>
                  <a:gd name="T61" fmla="*/ 2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320">
                    <a:moveTo>
                      <a:pt x="190" y="201"/>
                    </a:moveTo>
                    <a:lnTo>
                      <a:pt x="174" y="243"/>
                    </a:lnTo>
                    <a:lnTo>
                      <a:pt x="174" y="243"/>
                    </a:lnTo>
                    <a:lnTo>
                      <a:pt x="174" y="243"/>
                    </a:lnTo>
                    <a:lnTo>
                      <a:pt x="168" y="225"/>
                    </a:lnTo>
                    <a:lnTo>
                      <a:pt x="160" y="201"/>
                    </a:lnTo>
                    <a:lnTo>
                      <a:pt x="78" y="0"/>
                    </a:lnTo>
                    <a:lnTo>
                      <a:pt x="0" y="0"/>
                    </a:lnTo>
                    <a:lnTo>
                      <a:pt x="0" y="320"/>
                    </a:lnTo>
                    <a:lnTo>
                      <a:pt x="52" y="320"/>
                    </a:lnTo>
                    <a:lnTo>
                      <a:pt x="52" y="123"/>
                    </a:lnTo>
                    <a:lnTo>
                      <a:pt x="52" y="123"/>
                    </a:lnTo>
                    <a:lnTo>
                      <a:pt x="52" y="79"/>
                    </a:lnTo>
                    <a:lnTo>
                      <a:pt x="52" y="79"/>
                    </a:lnTo>
                    <a:lnTo>
                      <a:pt x="50" y="57"/>
                    </a:lnTo>
                    <a:lnTo>
                      <a:pt x="50" y="57"/>
                    </a:lnTo>
                    <a:lnTo>
                      <a:pt x="50" y="57"/>
                    </a:lnTo>
                    <a:lnTo>
                      <a:pt x="58" y="85"/>
                    </a:lnTo>
                    <a:lnTo>
                      <a:pt x="154" y="320"/>
                    </a:lnTo>
                    <a:lnTo>
                      <a:pt x="192" y="320"/>
                    </a:lnTo>
                    <a:lnTo>
                      <a:pt x="288" y="83"/>
                    </a:lnTo>
                    <a:lnTo>
                      <a:pt x="288" y="83"/>
                    </a:lnTo>
                    <a:lnTo>
                      <a:pt x="294" y="57"/>
                    </a:lnTo>
                    <a:lnTo>
                      <a:pt x="296" y="57"/>
                    </a:lnTo>
                    <a:lnTo>
                      <a:pt x="296" y="57"/>
                    </a:lnTo>
                    <a:lnTo>
                      <a:pt x="292" y="115"/>
                    </a:lnTo>
                    <a:lnTo>
                      <a:pt x="292" y="320"/>
                    </a:lnTo>
                    <a:lnTo>
                      <a:pt x="348" y="320"/>
                    </a:lnTo>
                    <a:lnTo>
                      <a:pt x="348" y="0"/>
                    </a:lnTo>
                    <a:lnTo>
                      <a:pt x="272" y="0"/>
                    </a:lnTo>
                    <a:lnTo>
                      <a:pt x="190" y="201"/>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Rectangle 6"/>
              <p:cNvSpPr>
                <a:spLocks noChangeArrowheads="1"/>
              </p:cNvSpPr>
              <p:nvPr/>
            </p:nvSpPr>
            <p:spPr bwMode="auto">
              <a:xfrm>
                <a:off x="5843588" y="3317875"/>
                <a:ext cx="85725" cy="366713"/>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7"/>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8"/>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9"/>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Freeform 10"/>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Freeform 11"/>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12"/>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13"/>
              <p:cNvSpPr>
                <a:spLocks noEditPoints="1"/>
              </p:cNvSpPr>
              <p:nvPr/>
            </p:nvSpPr>
            <p:spPr bwMode="auto">
              <a:xfrm>
                <a:off x="6557963"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14"/>
              <p:cNvSpPr>
                <a:spLocks/>
              </p:cNvSpPr>
              <p:nvPr/>
            </p:nvSpPr>
            <p:spPr bwMode="auto">
              <a:xfrm>
                <a:off x="6557963"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15"/>
              <p:cNvSpPr>
                <a:spLocks/>
              </p:cNvSpPr>
              <p:nvPr/>
            </p:nvSpPr>
            <p:spPr bwMode="auto">
              <a:xfrm>
                <a:off x="6646863"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16"/>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17"/>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18"/>
              <p:cNvSpPr>
                <a:spLocks noEditPoints="1"/>
              </p:cNvSpPr>
              <p:nvPr/>
            </p:nvSpPr>
            <p:spPr bwMode="auto">
              <a:xfrm>
                <a:off x="7254875"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19"/>
              <p:cNvSpPr>
                <a:spLocks/>
              </p:cNvSpPr>
              <p:nvPr/>
            </p:nvSpPr>
            <p:spPr bwMode="auto">
              <a:xfrm>
                <a:off x="7254875"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20"/>
              <p:cNvSpPr>
                <a:spLocks/>
              </p:cNvSpPr>
              <p:nvPr/>
            </p:nvSpPr>
            <p:spPr bwMode="auto">
              <a:xfrm>
                <a:off x="7343775"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21"/>
              <p:cNvSpPr>
                <a:spLocks/>
              </p:cNvSpPr>
              <p:nvPr/>
            </p:nvSpPr>
            <p:spPr bwMode="auto">
              <a:xfrm>
                <a:off x="7639050" y="3138487"/>
                <a:ext cx="450850" cy="552450"/>
              </a:xfrm>
              <a:custGeom>
                <a:avLst/>
                <a:gdLst>
                  <a:gd name="T0" fmla="*/ 284 w 284"/>
                  <a:gd name="T1" fmla="*/ 113 h 348"/>
                  <a:gd name="T2" fmla="*/ 230 w 284"/>
                  <a:gd name="T3" fmla="*/ 46 h 348"/>
                  <a:gd name="T4" fmla="*/ 176 w 284"/>
                  <a:gd name="T5" fmla="*/ 61 h 348"/>
                  <a:gd name="T6" fmla="*/ 176 w 284"/>
                  <a:gd name="T7" fmla="*/ 113 h 348"/>
                  <a:gd name="T8" fmla="*/ 94 w 284"/>
                  <a:gd name="T9" fmla="*/ 85 h 348"/>
                  <a:gd name="T10" fmla="*/ 94 w 284"/>
                  <a:gd name="T11" fmla="*/ 75 h 348"/>
                  <a:gd name="T12" fmla="*/ 98 w 284"/>
                  <a:gd name="T13" fmla="*/ 59 h 348"/>
                  <a:gd name="T14" fmla="*/ 102 w 284"/>
                  <a:gd name="T15" fmla="*/ 53 h 348"/>
                  <a:gd name="T16" fmla="*/ 114 w 284"/>
                  <a:gd name="T17" fmla="*/ 48 h 348"/>
                  <a:gd name="T18" fmla="*/ 128 w 284"/>
                  <a:gd name="T19" fmla="*/ 44 h 348"/>
                  <a:gd name="T20" fmla="*/ 140 w 284"/>
                  <a:gd name="T21" fmla="*/ 46 h 348"/>
                  <a:gd name="T22" fmla="*/ 154 w 284"/>
                  <a:gd name="T23" fmla="*/ 50 h 348"/>
                  <a:gd name="T24" fmla="*/ 152 w 284"/>
                  <a:gd name="T25" fmla="*/ 4 h 348"/>
                  <a:gd name="T26" fmla="*/ 140 w 284"/>
                  <a:gd name="T27" fmla="*/ 0 h 348"/>
                  <a:gd name="T28" fmla="*/ 122 w 284"/>
                  <a:gd name="T29" fmla="*/ 0 h 348"/>
                  <a:gd name="T30" fmla="*/ 100 w 284"/>
                  <a:gd name="T31" fmla="*/ 2 h 348"/>
                  <a:gd name="T32" fmla="*/ 80 w 284"/>
                  <a:gd name="T33" fmla="*/ 10 h 348"/>
                  <a:gd name="T34" fmla="*/ 70 w 284"/>
                  <a:gd name="T35" fmla="*/ 16 h 348"/>
                  <a:gd name="T36" fmla="*/ 56 w 284"/>
                  <a:gd name="T37" fmla="*/ 30 h 348"/>
                  <a:gd name="T38" fmla="*/ 50 w 284"/>
                  <a:gd name="T39" fmla="*/ 40 h 348"/>
                  <a:gd name="T40" fmla="*/ 42 w 284"/>
                  <a:gd name="T41" fmla="*/ 59 h 348"/>
                  <a:gd name="T42" fmla="*/ 38 w 284"/>
                  <a:gd name="T43" fmla="*/ 81 h 348"/>
                  <a:gd name="T44" fmla="*/ 0 w 284"/>
                  <a:gd name="T45" fmla="*/ 113 h 348"/>
                  <a:gd name="T46" fmla="*/ 38 w 284"/>
                  <a:gd name="T47" fmla="*/ 157 h 348"/>
                  <a:gd name="T48" fmla="*/ 94 w 284"/>
                  <a:gd name="T49" fmla="*/ 344 h 348"/>
                  <a:gd name="T50" fmla="*/ 176 w 284"/>
                  <a:gd name="T51" fmla="*/ 157 h 348"/>
                  <a:gd name="T52" fmla="*/ 176 w 284"/>
                  <a:gd name="T53" fmla="*/ 277 h 348"/>
                  <a:gd name="T54" fmla="*/ 180 w 284"/>
                  <a:gd name="T55" fmla="*/ 309 h 348"/>
                  <a:gd name="T56" fmla="*/ 192 w 284"/>
                  <a:gd name="T57" fmla="*/ 330 h 348"/>
                  <a:gd name="T58" fmla="*/ 214 w 284"/>
                  <a:gd name="T59" fmla="*/ 344 h 348"/>
                  <a:gd name="T60" fmla="*/ 244 w 284"/>
                  <a:gd name="T61" fmla="*/ 348 h 348"/>
                  <a:gd name="T62" fmla="*/ 254 w 284"/>
                  <a:gd name="T63" fmla="*/ 348 h 348"/>
                  <a:gd name="T64" fmla="*/ 266 w 284"/>
                  <a:gd name="T65" fmla="*/ 346 h 348"/>
                  <a:gd name="T66" fmla="*/ 284 w 284"/>
                  <a:gd name="T67" fmla="*/ 340 h 348"/>
                  <a:gd name="T68" fmla="*/ 282 w 284"/>
                  <a:gd name="T69" fmla="*/ 299 h 348"/>
                  <a:gd name="T70" fmla="*/ 272 w 284"/>
                  <a:gd name="T71" fmla="*/ 303 h 348"/>
                  <a:gd name="T72" fmla="*/ 260 w 284"/>
                  <a:gd name="T73" fmla="*/ 305 h 348"/>
                  <a:gd name="T74" fmla="*/ 252 w 284"/>
                  <a:gd name="T75" fmla="*/ 305 h 348"/>
                  <a:gd name="T76" fmla="*/ 242 w 284"/>
                  <a:gd name="T77" fmla="*/ 299 h 348"/>
                  <a:gd name="T78" fmla="*/ 236 w 284"/>
                  <a:gd name="T79" fmla="*/ 297 h 348"/>
                  <a:gd name="T80" fmla="*/ 232 w 284"/>
                  <a:gd name="T81" fmla="*/ 285 h 348"/>
                  <a:gd name="T82" fmla="*/ 230 w 284"/>
                  <a:gd name="T83" fmla="*/ 15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348">
                    <a:moveTo>
                      <a:pt x="284" y="157"/>
                    </a:moveTo>
                    <a:lnTo>
                      <a:pt x="284" y="113"/>
                    </a:lnTo>
                    <a:lnTo>
                      <a:pt x="230" y="113"/>
                    </a:lnTo>
                    <a:lnTo>
                      <a:pt x="230" y="46"/>
                    </a:lnTo>
                    <a:lnTo>
                      <a:pt x="228" y="46"/>
                    </a:lnTo>
                    <a:lnTo>
                      <a:pt x="176" y="61"/>
                    </a:lnTo>
                    <a:lnTo>
                      <a:pt x="176" y="61"/>
                    </a:lnTo>
                    <a:lnTo>
                      <a:pt x="176" y="113"/>
                    </a:lnTo>
                    <a:lnTo>
                      <a:pt x="94" y="113"/>
                    </a:lnTo>
                    <a:lnTo>
                      <a:pt x="94" y="85"/>
                    </a:lnTo>
                    <a:lnTo>
                      <a:pt x="94" y="85"/>
                    </a:lnTo>
                    <a:lnTo>
                      <a:pt x="94" y="75"/>
                    </a:lnTo>
                    <a:lnTo>
                      <a:pt x="96" y="67"/>
                    </a:lnTo>
                    <a:lnTo>
                      <a:pt x="98" y="59"/>
                    </a:lnTo>
                    <a:lnTo>
                      <a:pt x="102" y="53"/>
                    </a:lnTo>
                    <a:lnTo>
                      <a:pt x="102" y="53"/>
                    </a:lnTo>
                    <a:lnTo>
                      <a:pt x="108" y="50"/>
                    </a:lnTo>
                    <a:lnTo>
                      <a:pt x="114" y="48"/>
                    </a:lnTo>
                    <a:lnTo>
                      <a:pt x="120" y="46"/>
                    </a:lnTo>
                    <a:lnTo>
                      <a:pt x="128" y="44"/>
                    </a:lnTo>
                    <a:lnTo>
                      <a:pt x="128" y="44"/>
                    </a:lnTo>
                    <a:lnTo>
                      <a:pt x="140" y="46"/>
                    </a:lnTo>
                    <a:lnTo>
                      <a:pt x="152" y="50"/>
                    </a:lnTo>
                    <a:lnTo>
                      <a:pt x="154" y="50"/>
                    </a:lnTo>
                    <a:lnTo>
                      <a:pt x="154" y="4"/>
                    </a:lnTo>
                    <a:lnTo>
                      <a:pt x="152" y="4"/>
                    </a:lnTo>
                    <a:lnTo>
                      <a:pt x="152" y="4"/>
                    </a:lnTo>
                    <a:lnTo>
                      <a:pt x="140" y="0"/>
                    </a:lnTo>
                    <a:lnTo>
                      <a:pt x="122" y="0"/>
                    </a:lnTo>
                    <a:lnTo>
                      <a:pt x="122" y="0"/>
                    </a:lnTo>
                    <a:lnTo>
                      <a:pt x="110" y="0"/>
                    </a:lnTo>
                    <a:lnTo>
                      <a:pt x="100" y="2"/>
                    </a:lnTo>
                    <a:lnTo>
                      <a:pt x="88" y="6"/>
                    </a:lnTo>
                    <a:lnTo>
                      <a:pt x="80" y="10"/>
                    </a:lnTo>
                    <a:lnTo>
                      <a:pt x="80" y="10"/>
                    </a:lnTo>
                    <a:lnTo>
                      <a:pt x="70" y="16"/>
                    </a:lnTo>
                    <a:lnTo>
                      <a:pt x="62" y="22"/>
                    </a:lnTo>
                    <a:lnTo>
                      <a:pt x="56" y="30"/>
                    </a:lnTo>
                    <a:lnTo>
                      <a:pt x="50" y="40"/>
                    </a:lnTo>
                    <a:lnTo>
                      <a:pt x="50" y="40"/>
                    </a:lnTo>
                    <a:lnTo>
                      <a:pt x="44" y="50"/>
                    </a:lnTo>
                    <a:lnTo>
                      <a:pt x="42" y="59"/>
                    </a:lnTo>
                    <a:lnTo>
                      <a:pt x="40" y="69"/>
                    </a:lnTo>
                    <a:lnTo>
                      <a:pt x="38" y="81"/>
                    </a:lnTo>
                    <a:lnTo>
                      <a:pt x="38" y="113"/>
                    </a:lnTo>
                    <a:lnTo>
                      <a:pt x="0" y="113"/>
                    </a:lnTo>
                    <a:lnTo>
                      <a:pt x="0" y="157"/>
                    </a:lnTo>
                    <a:lnTo>
                      <a:pt x="38" y="157"/>
                    </a:lnTo>
                    <a:lnTo>
                      <a:pt x="38" y="344"/>
                    </a:lnTo>
                    <a:lnTo>
                      <a:pt x="94" y="344"/>
                    </a:lnTo>
                    <a:lnTo>
                      <a:pt x="94" y="157"/>
                    </a:lnTo>
                    <a:lnTo>
                      <a:pt x="176" y="157"/>
                    </a:lnTo>
                    <a:lnTo>
                      <a:pt x="176" y="277"/>
                    </a:lnTo>
                    <a:lnTo>
                      <a:pt x="176" y="277"/>
                    </a:lnTo>
                    <a:lnTo>
                      <a:pt x="176" y="293"/>
                    </a:lnTo>
                    <a:lnTo>
                      <a:pt x="180" y="309"/>
                    </a:lnTo>
                    <a:lnTo>
                      <a:pt x="184" y="320"/>
                    </a:lnTo>
                    <a:lnTo>
                      <a:pt x="192" y="330"/>
                    </a:lnTo>
                    <a:lnTo>
                      <a:pt x="202" y="338"/>
                    </a:lnTo>
                    <a:lnTo>
                      <a:pt x="214" y="344"/>
                    </a:lnTo>
                    <a:lnTo>
                      <a:pt x="228" y="348"/>
                    </a:lnTo>
                    <a:lnTo>
                      <a:pt x="244" y="348"/>
                    </a:lnTo>
                    <a:lnTo>
                      <a:pt x="244" y="348"/>
                    </a:lnTo>
                    <a:lnTo>
                      <a:pt x="254" y="348"/>
                    </a:lnTo>
                    <a:lnTo>
                      <a:pt x="266" y="346"/>
                    </a:lnTo>
                    <a:lnTo>
                      <a:pt x="266" y="346"/>
                    </a:lnTo>
                    <a:lnTo>
                      <a:pt x="284" y="340"/>
                    </a:lnTo>
                    <a:lnTo>
                      <a:pt x="284" y="340"/>
                    </a:lnTo>
                    <a:lnTo>
                      <a:pt x="284" y="297"/>
                    </a:lnTo>
                    <a:lnTo>
                      <a:pt x="282" y="299"/>
                    </a:lnTo>
                    <a:lnTo>
                      <a:pt x="282" y="299"/>
                    </a:lnTo>
                    <a:lnTo>
                      <a:pt x="272" y="303"/>
                    </a:lnTo>
                    <a:lnTo>
                      <a:pt x="272" y="303"/>
                    </a:lnTo>
                    <a:lnTo>
                      <a:pt x="260" y="305"/>
                    </a:lnTo>
                    <a:lnTo>
                      <a:pt x="260" y="305"/>
                    </a:lnTo>
                    <a:lnTo>
                      <a:pt x="252" y="305"/>
                    </a:lnTo>
                    <a:lnTo>
                      <a:pt x="246" y="303"/>
                    </a:lnTo>
                    <a:lnTo>
                      <a:pt x="242" y="299"/>
                    </a:lnTo>
                    <a:lnTo>
                      <a:pt x="236" y="297"/>
                    </a:lnTo>
                    <a:lnTo>
                      <a:pt x="236" y="297"/>
                    </a:lnTo>
                    <a:lnTo>
                      <a:pt x="234" y="291"/>
                    </a:lnTo>
                    <a:lnTo>
                      <a:pt x="232" y="285"/>
                    </a:lnTo>
                    <a:lnTo>
                      <a:pt x="230" y="267"/>
                    </a:lnTo>
                    <a:lnTo>
                      <a:pt x="230" y="157"/>
                    </a:lnTo>
                    <a:lnTo>
                      <a:pt x="284" y="157"/>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Rectangle 22"/>
              <p:cNvSpPr>
                <a:spLocks noChangeArrowheads="1"/>
              </p:cNvSpPr>
              <p:nvPr/>
            </p:nvSpPr>
            <p:spPr bwMode="auto">
              <a:xfrm>
                <a:off x="4102100" y="3005137"/>
                <a:ext cx="406400" cy="404813"/>
              </a:xfrm>
              <a:prstGeom prst="rect">
                <a:avLst/>
              </a:prstGeom>
              <a:solidFill>
                <a:srgbClr val="F05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Rectangle 23"/>
              <p:cNvSpPr>
                <a:spLocks noChangeArrowheads="1"/>
              </p:cNvSpPr>
              <p:nvPr/>
            </p:nvSpPr>
            <p:spPr bwMode="auto">
              <a:xfrm>
                <a:off x="4549775" y="3005137"/>
                <a:ext cx="406400" cy="404813"/>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Rectangle 24"/>
              <p:cNvSpPr>
                <a:spLocks noChangeArrowheads="1"/>
              </p:cNvSpPr>
              <p:nvPr/>
            </p:nvSpPr>
            <p:spPr bwMode="auto">
              <a:xfrm>
                <a:off x="4102100" y="3451225"/>
                <a:ext cx="406400" cy="401638"/>
              </a:xfrm>
              <a:prstGeom prst="rect">
                <a:avLst/>
              </a:prstGeom>
              <a:solidFill>
                <a:srgbClr val="33A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1" name="Rectangle 25"/>
              <p:cNvSpPr>
                <a:spLocks noChangeArrowheads="1"/>
              </p:cNvSpPr>
              <p:nvPr/>
            </p:nvSpPr>
            <p:spPr bwMode="auto">
              <a:xfrm>
                <a:off x="4549775" y="3451225"/>
                <a:ext cx="406400" cy="401638"/>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4100648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10" name="Slide Number Placeholder 9"/>
          <p:cNvSpPr>
            <a:spLocks noGrp="1"/>
          </p:cNvSpPr>
          <p:nvPr>
            <p:ph type="sldNum" sz="quarter" idx="11"/>
          </p:nvPr>
        </p:nvSpPr>
        <p:spPr/>
        <p:txBody>
          <a:bodyPr/>
          <a:lstStyle/>
          <a:p>
            <a:fld id="{2B9C766D-7F30-F34D-AA30-DB3406C85ECF}" type="slidenum">
              <a:rPr lang="en-US" smtClean="0"/>
              <a:pPr/>
              <a:t>‹#›</a:t>
            </a:fld>
            <a:endParaRPr lang="en-US"/>
          </a:p>
        </p:txBody>
      </p:sp>
    </p:spTree>
    <p:extLst>
      <p:ext uri="{BB962C8B-B14F-4D97-AF65-F5344CB8AC3E}">
        <p14:creationId xmlns:p14="http://schemas.microsoft.com/office/powerpoint/2010/main" val="16345981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B9C766D-7F30-F34D-AA30-DB3406C85ECF}" type="slidenum">
              <a:rPr lang="en-US" smtClean="0"/>
              <a:t>‹#›</a:t>
            </a:fld>
            <a:endParaRPr lang="en-US"/>
          </a:p>
        </p:txBody>
      </p:sp>
      <p:sp>
        <p:nvSpPr>
          <p:cNvPr id="10" name="Title 9"/>
          <p:cNvSpPr>
            <a:spLocks noGrp="1"/>
          </p:cNvSpPr>
          <p:nvPr>
            <p:ph type="title"/>
          </p:nvPr>
        </p:nvSpPr>
        <p:spPr>
          <a:xfrm>
            <a:off x="466368" y="466301"/>
            <a:ext cx="11503739" cy="547400"/>
          </a:xfrm>
        </p:spPr>
        <p:txBody>
          <a:bodyPr/>
          <a:lstStyle/>
          <a:p>
            <a:r>
              <a:rPr lang="en-US"/>
              <a:t>Click to edit Master title style</a:t>
            </a:r>
          </a:p>
        </p:txBody>
      </p:sp>
      <p:sp>
        <p:nvSpPr>
          <p:cNvPr id="8" name="Text Placeholder 11">
            <a:extLst>
              <a:ext uri="{FF2B5EF4-FFF2-40B4-BE49-F238E27FC236}">
                <a16:creationId xmlns:a16="http://schemas.microsoft.com/office/drawing/2014/main" id="{526327B9-BAD6-477F-A19D-54861C9DA6B0}"/>
              </a:ext>
            </a:extLst>
          </p:cNvPr>
          <p:cNvSpPr>
            <a:spLocks noGrp="1"/>
          </p:cNvSpPr>
          <p:nvPr>
            <p:ph type="body" sz="quarter" idx="14" hasCustomPrompt="1"/>
          </p:nvPr>
        </p:nvSpPr>
        <p:spPr>
          <a:xfrm>
            <a:off x="466368" y="1030842"/>
            <a:ext cx="11503739" cy="408075"/>
          </a:xfrm>
        </p:spPr>
        <p:txBody>
          <a:bodyPr anchor="t">
            <a:spAutoFit/>
          </a:bodyPr>
          <a:lstStyle>
            <a:lvl1pPr marL="0" indent="0">
              <a:lnSpc>
                <a:spcPct val="100000"/>
              </a:lnSpc>
              <a:spcBef>
                <a:spcPts val="0"/>
              </a:spcBef>
              <a:buNone/>
              <a:defRPr sz="2040">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16508954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368" y="1670915"/>
            <a:ext cx="5285502" cy="458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84605" y="1670915"/>
            <a:ext cx="5285502" cy="458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B9C766D-7F30-F34D-AA30-DB3406C85ECF}"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4661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368" y="1670915"/>
            <a:ext cx="5285502" cy="458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84605" y="1670915"/>
            <a:ext cx="5285502" cy="458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B9C766D-7F30-F34D-AA30-DB3406C85ECF}" type="slidenum">
              <a:rPr lang="en-US" smtClean="0"/>
              <a:t>‹#›</a:t>
            </a:fld>
            <a:endParaRPr lang="en-US"/>
          </a:p>
        </p:txBody>
      </p:sp>
      <p:sp>
        <p:nvSpPr>
          <p:cNvPr id="12" name="Title 11"/>
          <p:cNvSpPr>
            <a:spLocks noGrp="1"/>
          </p:cNvSpPr>
          <p:nvPr>
            <p:ph type="title"/>
          </p:nvPr>
        </p:nvSpPr>
        <p:spPr>
          <a:xfrm>
            <a:off x="466368" y="466301"/>
            <a:ext cx="11503739" cy="547400"/>
          </a:xfrm>
        </p:spPr>
        <p:txBody>
          <a:bodyPr/>
          <a:lstStyle/>
          <a:p>
            <a:r>
              <a:rPr lang="en-US"/>
              <a:t>Click to edit Master title style</a:t>
            </a:r>
          </a:p>
        </p:txBody>
      </p:sp>
      <p:sp>
        <p:nvSpPr>
          <p:cNvPr id="9" name="Text Placeholder 11">
            <a:extLst>
              <a:ext uri="{FF2B5EF4-FFF2-40B4-BE49-F238E27FC236}">
                <a16:creationId xmlns:a16="http://schemas.microsoft.com/office/drawing/2014/main" id="{07BB7DCE-2066-4294-ACC3-8F5CAAAADACF}"/>
              </a:ext>
            </a:extLst>
          </p:cNvPr>
          <p:cNvSpPr>
            <a:spLocks noGrp="1"/>
          </p:cNvSpPr>
          <p:nvPr>
            <p:ph type="body" sz="quarter" idx="14" hasCustomPrompt="1"/>
          </p:nvPr>
        </p:nvSpPr>
        <p:spPr>
          <a:xfrm>
            <a:off x="466368" y="1030842"/>
            <a:ext cx="11503739" cy="408075"/>
          </a:xfrm>
        </p:spPr>
        <p:txBody>
          <a:bodyPr anchor="t">
            <a:spAutoFit/>
          </a:bodyPr>
          <a:lstStyle>
            <a:lvl1pPr marL="0" indent="0">
              <a:lnSpc>
                <a:spcPct val="100000"/>
              </a:lnSpc>
              <a:spcBef>
                <a:spcPts val="0"/>
              </a:spcBef>
              <a:buNone/>
              <a:defRPr sz="2040">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3037675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6368" y="1678657"/>
            <a:ext cx="5285502" cy="510933"/>
          </a:xfrm>
        </p:spPr>
        <p:txBody>
          <a:bodyPr anchor="t"/>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466368" y="2268292"/>
            <a:ext cx="5285502" cy="3987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82985" y="1670914"/>
            <a:ext cx="5287122" cy="510933"/>
          </a:xfrm>
        </p:spPr>
        <p:txBody>
          <a:bodyPr anchor="t"/>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682985" y="2260549"/>
            <a:ext cx="5287122" cy="3995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B9C766D-7F30-F34D-AA30-DB3406C85ECF}" type="slidenum">
              <a:rPr lang="en-US" smtClean="0"/>
              <a:t>‹#›</a:t>
            </a:fld>
            <a:endParaRPr lang="en-US"/>
          </a:p>
        </p:txBody>
      </p:sp>
      <p:sp>
        <p:nvSpPr>
          <p:cNvPr id="13" name="Title 1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0257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6368" y="1678657"/>
            <a:ext cx="5285502" cy="510933"/>
          </a:xfrm>
        </p:spPr>
        <p:txBody>
          <a:bodyPr anchor="t"/>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466368" y="2268292"/>
            <a:ext cx="5285502" cy="3987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82985" y="1670914"/>
            <a:ext cx="5287122" cy="510933"/>
          </a:xfrm>
        </p:spPr>
        <p:txBody>
          <a:bodyPr anchor="t"/>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682985" y="2260549"/>
            <a:ext cx="5287122" cy="3995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B9C766D-7F30-F34D-AA30-DB3406C85ECF}" type="slidenum">
              <a:rPr lang="en-US" smtClean="0"/>
              <a:t>‹#›</a:t>
            </a:fld>
            <a:endParaRPr lang="en-US"/>
          </a:p>
        </p:txBody>
      </p:sp>
      <p:sp>
        <p:nvSpPr>
          <p:cNvPr id="14" name="Title 13"/>
          <p:cNvSpPr>
            <a:spLocks noGrp="1"/>
          </p:cNvSpPr>
          <p:nvPr>
            <p:ph type="title"/>
          </p:nvPr>
        </p:nvSpPr>
        <p:spPr>
          <a:xfrm>
            <a:off x="466368" y="466301"/>
            <a:ext cx="11503739" cy="547400"/>
          </a:xfrm>
        </p:spPr>
        <p:txBody>
          <a:bodyPr/>
          <a:lstStyle/>
          <a:p>
            <a:r>
              <a:rPr lang="en-US"/>
              <a:t>Click to edit Master title style</a:t>
            </a:r>
          </a:p>
        </p:txBody>
      </p:sp>
      <p:sp>
        <p:nvSpPr>
          <p:cNvPr id="11" name="Text Placeholder 11">
            <a:extLst>
              <a:ext uri="{FF2B5EF4-FFF2-40B4-BE49-F238E27FC236}">
                <a16:creationId xmlns:a16="http://schemas.microsoft.com/office/drawing/2014/main" id="{CD861794-DD2A-4593-ACBA-D1EA5A6E1F0A}"/>
              </a:ext>
            </a:extLst>
          </p:cNvPr>
          <p:cNvSpPr>
            <a:spLocks noGrp="1"/>
          </p:cNvSpPr>
          <p:nvPr>
            <p:ph type="body" sz="quarter" idx="14" hasCustomPrompt="1"/>
          </p:nvPr>
        </p:nvSpPr>
        <p:spPr>
          <a:xfrm>
            <a:off x="466368" y="1030842"/>
            <a:ext cx="11503739" cy="408075"/>
          </a:xfrm>
        </p:spPr>
        <p:txBody>
          <a:bodyPr anchor="t">
            <a:spAutoFit/>
          </a:bodyPr>
          <a:lstStyle>
            <a:lvl1pPr marL="0" indent="0">
              <a:lnSpc>
                <a:spcPct val="100000"/>
              </a:lnSpc>
              <a:spcBef>
                <a:spcPts val="0"/>
              </a:spcBef>
              <a:buNone/>
              <a:defRPr sz="2040">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8930570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B9C766D-7F30-F34D-AA30-DB3406C85ECF}"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4950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4531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B9C766D-7F30-F34D-AA30-DB3406C85ECF}" type="slidenum">
              <a:rPr lang="en-US" smtClean="0"/>
              <a:t>‹#›</a:t>
            </a:fld>
            <a:endParaRPr lang="en-US"/>
          </a:p>
        </p:txBody>
      </p:sp>
      <p:sp>
        <p:nvSpPr>
          <p:cNvPr id="9" name="Title 8"/>
          <p:cNvSpPr>
            <a:spLocks noGrp="1"/>
          </p:cNvSpPr>
          <p:nvPr>
            <p:ph type="title"/>
          </p:nvPr>
        </p:nvSpPr>
        <p:spPr>
          <a:xfrm>
            <a:off x="466368" y="466301"/>
            <a:ext cx="11503739" cy="547400"/>
          </a:xfrm>
        </p:spPr>
        <p:txBody>
          <a:bodyPr/>
          <a:lstStyle/>
          <a:p>
            <a:r>
              <a:rPr lang="en-US"/>
              <a:t>Click to edit Master title style</a:t>
            </a:r>
          </a:p>
        </p:txBody>
      </p:sp>
      <p:sp>
        <p:nvSpPr>
          <p:cNvPr id="12" name="Text Placeholder 11"/>
          <p:cNvSpPr>
            <a:spLocks noGrp="1"/>
          </p:cNvSpPr>
          <p:nvPr>
            <p:ph type="body" sz="quarter" idx="14" hasCustomPrompt="1"/>
          </p:nvPr>
        </p:nvSpPr>
        <p:spPr>
          <a:xfrm>
            <a:off x="466368" y="1030842"/>
            <a:ext cx="11503739" cy="408075"/>
          </a:xfrm>
        </p:spPr>
        <p:txBody>
          <a:bodyPr anchor="t">
            <a:spAutoFit/>
          </a:bodyPr>
          <a:lstStyle>
            <a:lvl1pPr marL="0" indent="0">
              <a:lnSpc>
                <a:spcPct val="100000"/>
              </a:lnSpc>
              <a:spcBef>
                <a:spcPts val="0"/>
              </a:spcBef>
              <a:buNone/>
              <a:defRPr sz="2040">
                <a:solidFill>
                  <a:schemeClr val="accent4"/>
                </a:solidFill>
              </a:defRPr>
            </a:lvl1pPr>
          </a:lstStyle>
          <a:p>
            <a:pPr lvl="0"/>
            <a:r>
              <a:rPr lang="en-US"/>
              <a:t>Click to edit Master text styles</a:t>
            </a:r>
          </a:p>
        </p:txBody>
      </p:sp>
    </p:spTree>
    <p:extLst>
      <p:ext uri="{BB962C8B-B14F-4D97-AF65-F5344CB8AC3E}">
        <p14:creationId xmlns:p14="http://schemas.microsoft.com/office/powerpoint/2010/main" val="38863187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B9C766D-7F30-F34D-AA30-DB3406C85ECF}" type="slidenum">
              <a:rPr lang="en-US" smtClean="0"/>
              <a:t>‹#›</a:t>
            </a:fld>
            <a:endParaRPr lang="en-US"/>
          </a:p>
        </p:txBody>
      </p:sp>
    </p:spTree>
    <p:extLst>
      <p:ext uri="{BB962C8B-B14F-4D97-AF65-F5344CB8AC3E}">
        <p14:creationId xmlns:p14="http://schemas.microsoft.com/office/powerpoint/2010/main" val="4143946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18682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3743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51128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70298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637481"/>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507" r:id="rId4"/>
    <p:sldLayoutId id="2147484474" r:id="rId5"/>
    <p:sldLayoutId id="2147484475" r:id="rId6"/>
    <p:sldLayoutId id="2147484476" r:id="rId7"/>
    <p:sldLayoutId id="2147484477" r:id="rId8"/>
    <p:sldLayoutId id="2147484483" r:id="rId9"/>
    <p:sldLayoutId id="2147484484" r:id="rId10"/>
    <p:sldLayoutId id="2147484485" r:id="rId11"/>
    <p:sldLayoutId id="2147484506" r:id="rId12"/>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662" y="529573"/>
            <a:ext cx="11189913" cy="869332"/>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21824" y="1554339"/>
            <a:ext cx="11189751" cy="466301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20204" y="446420"/>
            <a:ext cx="11192828" cy="18652"/>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836"/>
          </a:p>
        </p:txBody>
      </p:sp>
      <p:sp>
        <p:nvSpPr>
          <p:cNvPr id="4" name="Date Placeholder 3"/>
          <p:cNvSpPr>
            <a:spLocks noGrp="1"/>
          </p:cNvSpPr>
          <p:nvPr>
            <p:ph type="dt" sz="half" idx="2"/>
          </p:nvPr>
        </p:nvSpPr>
        <p:spPr>
          <a:xfrm>
            <a:off x="5710468" y="6554031"/>
            <a:ext cx="1015541" cy="214499"/>
          </a:xfrm>
          <a:prstGeom prst="rect">
            <a:avLst/>
          </a:prstGeom>
        </p:spPr>
        <p:txBody>
          <a:bodyPr vert="horz" wrap="none" lIns="0" tIns="0" rIns="0" bIns="0" rtlCol="0" anchor="b" anchorCtr="0"/>
          <a:lstStyle>
            <a:lvl1pPr algn="ctr">
              <a:defRPr sz="714">
                <a:solidFill>
                  <a:schemeClr val="tx1"/>
                </a:solidFill>
              </a:defRPr>
            </a:lvl1pPr>
          </a:lstStyle>
          <a:p>
            <a:fld id="{65FD8143-BFA3-46F8-9B90-B0E5CFAF7F7C}" type="datetime4">
              <a:rPr lang="en-US" smtClean="0"/>
              <a:t>March 4, 2019</a:t>
            </a:fld>
            <a:endParaRPr/>
          </a:p>
        </p:txBody>
      </p:sp>
      <p:sp>
        <p:nvSpPr>
          <p:cNvPr id="5" name="Footer Placeholder 4"/>
          <p:cNvSpPr>
            <a:spLocks noGrp="1"/>
          </p:cNvSpPr>
          <p:nvPr>
            <p:ph type="ftr" sz="quarter" idx="3"/>
          </p:nvPr>
        </p:nvSpPr>
        <p:spPr>
          <a:xfrm>
            <a:off x="7073245" y="6554031"/>
            <a:ext cx="4105912" cy="214499"/>
          </a:xfrm>
          <a:prstGeom prst="rect">
            <a:avLst/>
          </a:prstGeom>
        </p:spPr>
        <p:txBody>
          <a:bodyPr vert="horz" wrap="none" lIns="0" tIns="0" rIns="0" bIns="0" rtlCol="0" anchor="b" anchorCtr="0"/>
          <a:lstStyle>
            <a:lvl1pPr algn="r">
              <a:defRPr sz="714">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270556" y="6558891"/>
            <a:ext cx="544095" cy="236768"/>
          </a:xfrm>
          <a:prstGeom prst="rect">
            <a:avLst/>
          </a:prstGeom>
        </p:spPr>
        <p:txBody>
          <a:bodyPr vert="horz" wrap="none" lIns="0" tIns="0" rIns="0" bIns="0" rtlCol="0" anchor="b" anchorCtr="0"/>
          <a:lstStyle>
            <a:lvl1pPr algn="r">
              <a:defRPr sz="1632">
                <a:solidFill>
                  <a:schemeClr val="accent4"/>
                </a:solidFill>
              </a:defRPr>
            </a:lvl1pPr>
          </a:lstStyle>
          <a:p>
            <a:fld id="{B016F8AB-BCEA-4347-8BA6-BE776009BC89}" type="slidenum">
              <a:rPr lang="en-US" smtClean="0"/>
              <a:pPr/>
              <a:t>‹#›</a:t>
            </a:fld>
            <a:endParaRPr lang="en-US" dirty="0"/>
          </a:p>
        </p:txBody>
      </p:sp>
      <p:grpSp>
        <p:nvGrpSpPr>
          <p:cNvPr id="8" name="Group 7"/>
          <p:cNvGrpSpPr/>
          <p:nvPr/>
        </p:nvGrpSpPr>
        <p:grpSpPr>
          <a:xfrm>
            <a:off x="622510" y="6372791"/>
            <a:ext cx="988911" cy="398298"/>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p>
          </p:txBody>
        </p:sp>
      </p:grpSp>
    </p:spTree>
    <p:extLst>
      <p:ext uri="{BB962C8B-B14F-4D97-AF65-F5344CB8AC3E}">
        <p14:creationId xmlns:p14="http://schemas.microsoft.com/office/powerpoint/2010/main" val="1895133161"/>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 id="2147484529" r:id="rId18"/>
    <p:sldLayoutId id="2147484530" r:id="rId19"/>
    <p:sldLayoutId id="2147484531" r:id="rId20"/>
    <p:sldLayoutId id="2147484532" r:id="rId21"/>
    <p:sldLayoutId id="2147484533" r:id="rId22"/>
    <p:sldLayoutId id="2147484534" r:id="rId23"/>
    <p:sldLayoutId id="2147484535" r:id="rId24"/>
    <p:sldLayoutId id="2147484536" r:id="rId25"/>
    <p:sldLayoutId id="2147484537" r:id="rId26"/>
    <p:sldLayoutId id="2147484538" r:id="rId27"/>
    <p:sldLayoutId id="2147484539" r:id="rId28"/>
    <p:sldLayoutId id="2147484540" r:id="rId29"/>
    <p:sldLayoutId id="2147484541" r:id="rId30"/>
    <p:sldLayoutId id="2147484542" r:id="rId31"/>
    <p:sldLayoutId id="2147484543" r:id="rId32"/>
    <p:sldLayoutId id="2147484544"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597" rtl="0" eaLnBrk="1" latinLnBrk="0" hangingPunct="1">
        <a:lnSpc>
          <a:spcPct val="90000"/>
        </a:lnSpc>
        <a:spcBef>
          <a:spcPct val="0"/>
        </a:spcBef>
        <a:buNone/>
        <a:defRPr sz="2856" b="1" kern="1200">
          <a:solidFill>
            <a:schemeClr val="tx1"/>
          </a:solidFill>
          <a:latin typeface="+mj-lt"/>
          <a:ea typeface="+mj-ea"/>
          <a:cs typeface="+mj-cs"/>
        </a:defRPr>
      </a:lvl1pPr>
    </p:titleStyle>
    <p:bodyStyle>
      <a:lvl1pPr marL="186519" indent="-186519" algn="l" defTabSz="932597" rtl="0" eaLnBrk="1" latinLnBrk="0" hangingPunct="1">
        <a:lnSpc>
          <a:spcPct val="90000"/>
        </a:lnSpc>
        <a:spcBef>
          <a:spcPts val="1224"/>
        </a:spcBef>
        <a:buClr>
          <a:schemeClr val="tx1"/>
        </a:buClr>
        <a:buFont typeface="Arial" panose="020B0604020202020204" pitchFamily="34" charset="0"/>
        <a:buChar char="–"/>
        <a:defRPr sz="1836" kern="1200">
          <a:solidFill>
            <a:schemeClr val="tx1"/>
          </a:solidFill>
          <a:latin typeface="+mn-lt"/>
          <a:ea typeface="+mn-ea"/>
          <a:cs typeface="+mn-cs"/>
        </a:defRPr>
      </a:lvl1pPr>
      <a:lvl2pPr marL="419668" indent="-186519" algn="l" defTabSz="932597" rtl="0" eaLnBrk="1" latinLnBrk="0" hangingPunct="1">
        <a:lnSpc>
          <a:spcPct val="90000"/>
        </a:lnSpc>
        <a:spcBef>
          <a:spcPts val="816"/>
        </a:spcBef>
        <a:buClr>
          <a:schemeClr val="tx1"/>
        </a:buClr>
        <a:buFont typeface="Arial" panose="020B0604020202020204" pitchFamily="34" charset="0"/>
        <a:buChar char="–"/>
        <a:defRPr sz="1632" kern="1200">
          <a:solidFill>
            <a:schemeClr val="tx1"/>
          </a:solidFill>
          <a:latin typeface="+mn-lt"/>
          <a:ea typeface="+mn-ea"/>
          <a:cs typeface="+mn-cs"/>
        </a:defRPr>
      </a:lvl2pPr>
      <a:lvl3pPr marL="559558" indent="-139889" algn="l" defTabSz="932597" rtl="0" eaLnBrk="1" latinLnBrk="0" hangingPunct="1">
        <a:lnSpc>
          <a:spcPct val="90000"/>
        </a:lnSpc>
        <a:spcBef>
          <a:spcPts val="612"/>
        </a:spcBef>
        <a:buClr>
          <a:schemeClr val="tx1"/>
        </a:buClr>
        <a:buFont typeface="Arial" panose="020B0604020202020204" pitchFamily="34" charset="0"/>
        <a:buChar char="–"/>
        <a:defRPr sz="1428" kern="1200">
          <a:solidFill>
            <a:schemeClr val="tx1"/>
          </a:solidFill>
          <a:latin typeface="+mn-lt"/>
          <a:ea typeface="+mn-ea"/>
          <a:cs typeface="+mn-cs"/>
        </a:defRPr>
      </a:lvl3pPr>
      <a:lvl4pPr marL="746077"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4pPr>
      <a:lvl5pPr marL="885967"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5pPr>
      <a:lvl6pPr marL="1072486"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6pPr>
      <a:lvl7pPr marL="1212376"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7pPr>
      <a:lvl8pPr marL="1398895"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8pPr>
      <a:lvl9pPr marL="1585414" indent="-139889" algn="l" defTabSz="932597" rtl="0" eaLnBrk="1" latinLnBrk="0" hangingPunct="1">
        <a:lnSpc>
          <a:spcPct val="90000"/>
        </a:lnSpc>
        <a:spcBef>
          <a:spcPts val="612"/>
        </a:spcBef>
        <a:buClr>
          <a:schemeClr val="tx1"/>
        </a:buClr>
        <a:buFont typeface="Arial" panose="020B0604020202020204" pitchFamily="34" charset="0"/>
        <a:buChar char="–"/>
        <a:defRPr sz="1224"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68" y="466302"/>
            <a:ext cx="11503739" cy="861644"/>
          </a:xfrm>
          <a:prstGeom prst="rect">
            <a:avLst/>
          </a:prstGeom>
        </p:spPr>
        <p:txBody>
          <a:bodyPr vert="horz" lIns="91440" tIns="45720" rIns="91440" bIns="45720" rtlCol="0" anchor="t">
            <a:normAutofit/>
          </a:bodyPr>
          <a:lstStyle/>
          <a:p>
            <a:endParaRPr lang="en-US"/>
          </a:p>
        </p:txBody>
      </p:sp>
      <p:sp>
        <p:nvSpPr>
          <p:cNvPr id="3" name="Text Placeholder 2"/>
          <p:cNvSpPr>
            <a:spLocks noGrp="1"/>
          </p:cNvSpPr>
          <p:nvPr>
            <p:ph type="body" idx="1"/>
          </p:nvPr>
        </p:nvSpPr>
        <p:spPr>
          <a:xfrm>
            <a:off x="466368" y="1670914"/>
            <a:ext cx="11503739" cy="4585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66368" y="6450364"/>
            <a:ext cx="456230" cy="278486"/>
          </a:xfrm>
          <a:prstGeom prst="rect">
            <a:avLst/>
          </a:prstGeom>
        </p:spPr>
        <p:txBody>
          <a:bodyPr vert="horz" lIns="91440" tIns="45720" rIns="91440" bIns="45720" rtlCol="0" anchor="ctr"/>
          <a:lstStyle>
            <a:lvl1pPr algn="l">
              <a:defRPr sz="1224">
                <a:solidFill>
                  <a:schemeClr val="tx1"/>
                </a:solidFill>
                <a:latin typeface="Nirmala UI Semilight" panose="020B0402040204020203" pitchFamily="34" charset="0"/>
                <a:cs typeface="Nirmala UI Semilight" panose="020B0402040204020203" pitchFamily="34" charset="0"/>
              </a:defRPr>
            </a:lvl1pPr>
          </a:lstStyle>
          <a:p>
            <a:fld id="{2B9C766D-7F30-F34D-AA30-DB3406C85ECF}" type="slidenum">
              <a:rPr lang="en-US" smtClean="0"/>
              <a:pPr/>
              <a:t>‹#›</a:t>
            </a:fld>
            <a:endParaRPr lang="en-US"/>
          </a:p>
        </p:txBody>
      </p:sp>
      <p:grpSp>
        <p:nvGrpSpPr>
          <p:cNvPr id="7" name="Group 6"/>
          <p:cNvGrpSpPr/>
          <p:nvPr userDrawn="1"/>
        </p:nvGrpSpPr>
        <p:grpSpPr>
          <a:xfrm>
            <a:off x="10117591" y="6443651"/>
            <a:ext cx="1852517" cy="310572"/>
            <a:chOff x="457200" y="488079"/>
            <a:chExt cx="5648055" cy="947021"/>
          </a:xfrm>
        </p:grpSpPr>
        <p:grpSp>
          <p:nvGrpSpPr>
            <p:cNvPr id="8" name="Group 7"/>
            <p:cNvGrpSpPr/>
            <p:nvPr userDrawn="1"/>
          </p:nvGrpSpPr>
          <p:grpSpPr>
            <a:xfrm>
              <a:off x="3754287" y="488079"/>
              <a:ext cx="2350968" cy="947021"/>
              <a:chOff x="3578225" y="1146175"/>
              <a:chExt cx="5038725" cy="2111375"/>
            </a:xfrm>
          </p:grpSpPr>
          <p:sp>
            <p:nvSpPr>
              <p:cNvPr id="31"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latin typeface="Nirmala UI Semilight" panose="020B0402040204020203" pitchFamily="34" charset="0"/>
                  <a:cs typeface="Nirmala UI Semilight" panose="020B0402040204020203" pitchFamily="34" charset="0"/>
                </a:endParaRPr>
              </a:p>
            </p:txBody>
          </p:sp>
          <p:sp>
            <p:nvSpPr>
              <p:cNvPr id="3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836">
                  <a:latin typeface="Nirmala UI Semilight" panose="020B0402040204020203" pitchFamily="34" charset="0"/>
                  <a:cs typeface="Nirmala UI Semilight" panose="020B0402040204020203" pitchFamily="34" charset="0"/>
                </a:endParaRPr>
              </a:p>
            </p:txBody>
          </p:sp>
        </p:grpSp>
        <p:grpSp>
          <p:nvGrpSpPr>
            <p:cNvPr id="9" name="Group 8"/>
            <p:cNvGrpSpPr/>
            <p:nvPr userDrawn="1"/>
          </p:nvGrpSpPr>
          <p:grpSpPr>
            <a:xfrm>
              <a:off x="457200" y="705496"/>
              <a:ext cx="2409383" cy="512187"/>
              <a:chOff x="4102100" y="3005137"/>
              <a:chExt cx="3987800" cy="847726"/>
            </a:xfrm>
          </p:grpSpPr>
          <p:sp>
            <p:nvSpPr>
              <p:cNvPr id="10" name="Freeform 5"/>
              <p:cNvSpPr>
                <a:spLocks/>
              </p:cNvSpPr>
              <p:nvPr/>
            </p:nvSpPr>
            <p:spPr bwMode="auto">
              <a:xfrm>
                <a:off x="5208588" y="3176587"/>
                <a:ext cx="552450" cy="508000"/>
              </a:xfrm>
              <a:custGeom>
                <a:avLst/>
                <a:gdLst>
                  <a:gd name="T0" fmla="*/ 190 w 348"/>
                  <a:gd name="T1" fmla="*/ 201 h 320"/>
                  <a:gd name="T2" fmla="*/ 174 w 348"/>
                  <a:gd name="T3" fmla="*/ 243 h 320"/>
                  <a:gd name="T4" fmla="*/ 174 w 348"/>
                  <a:gd name="T5" fmla="*/ 243 h 320"/>
                  <a:gd name="T6" fmla="*/ 174 w 348"/>
                  <a:gd name="T7" fmla="*/ 243 h 320"/>
                  <a:gd name="T8" fmla="*/ 168 w 348"/>
                  <a:gd name="T9" fmla="*/ 225 h 320"/>
                  <a:gd name="T10" fmla="*/ 160 w 348"/>
                  <a:gd name="T11" fmla="*/ 201 h 320"/>
                  <a:gd name="T12" fmla="*/ 78 w 348"/>
                  <a:gd name="T13" fmla="*/ 0 h 320"/>
                  <a:gd name="T14" fmla="*/ 0 w 348"/>
                  <a:gd name="T15" fmla="*/ 0 h 320"/>
                  <a:gd name="T16" fmla="*/ 0 w 348"/>
                  <a:gd name="T17" fmla="*/ 320 h 320"/>
                  <a:gd name="T18" fmla="*/ 52 w 348"/>
                  <a:gd name="T19" fmla="*/ 320 h 320"/>
                  <a:gd name="T20" fmla="*/ 52 w 348"/>
                  <a:gd name="T21" fmla="*/ 123 h 320"/>
                  <a:gd name="T22" fmla="*/ 52 w 348"/>
                  <a:gd name="T23" fmla="*/ 123 h 320"/>
                  <a:gd name="T24" fmla="*/ 52 w 348"/>
                  <a:gd name="T25" fmla="*/ 79 h 320"/>
                  <a:gd name="T26" fmla="*/ 52 w 348"/>
                  <a:gd name="T27" fmla="*/ 79 h 320"/>
                  <a:gd name="T28" fmla="*/ 50 w 348"/>
                  <a:gd name="T29" fmla="*/ 57 h 320"/>
                  <a:gd name="T30" fmla="*/ 50 w 348"/>
                  <a:gd name="T31" fmla="*/ 57 h 320"/>
                  <a:gd name="T32" fmla="*/ 50 w 348"/>
                  <a:gd name="T33" fmla="*/ 57 h 320"/>
                  <a:gd name="T34" fmla="*/ 58 w 348"/>
                  <a:gd name="T35" fmla="*/ 85 h 320"/>
                  <a:gd name="T36" fmla="*/ 154 w 348"/>
                  <a:gd name="T37" fmla="*/ 320 h 320"/>
                  <a:gd name="T38" fmla="*/ 192 w 348"/>
                  <a:gd name="T39" fmla="*/ 320 h 320"/>
                  <a:gd name="T40" fmla="*/ 288 w 348"/>
                  <a:gd name="T41" fmla="*/ 83 h 320"/>
                  <a:gd name="T42" fmla="*/ 288 w 348"/>
                  <a:gd name="T43" fmla="*/ 83 h 320"/>
                  <a:gd name="T44" fmla="*/ 294 w 348"/>
                  <a:gd name="T45" fmla="*/ 57 h 320"/>
                  <a:gd name="T46" fmla="*/ 296 w 348"/>
                  <a:gd name="T47" fmla="*/ 57 h 320"/>
                  <a:gd name="T48" fmla="*/ 296 w 348"/>
                  <a:gd name="T49" fmla="*/ 57 h 320"/>
                  <a:gd name="T50" fmla="*/ 292 w 348"/>
                  <a:gd name="T51" fmla="*/ 115 h 320"/>
                  <a:gd name="T52" fmla="*/ 292 w 348"/>
                  <a:gd name="T53" fmla="*/ 320 h 320"/>
                  <a:gd name="T54" fmla="*/ 348 w 348"/>
                  <a:gd name="T55" fmla="*/ 320 h 320"/>
                  <a:gd name="T56" fmla="*/ 348 w 348"/>
                  <a:gd name="T57" fmla="*/ 0 h 320"/>
                  <a:gd name="T58" fmla="*/ 272 w 348"/>
                  <a:gd name="T59" fmla="*/ 0 h 320"/>
                  <a:gd name="T60" fmla="*/ 190 w 348"/>
                  <a:gd name="T61" fmla="*/ 2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320">
                    <a:moveTo>
                      <a:pt x="190" y="201"/>
                    </a:moveTo>
                    <a:lnTo>
                      <a:pt x="174" y="243"/>
                    </a:lnTo>
                    <a:lnTo>
                      <a:pt x="174" y="243"/>
                    </a:lnTo>
                    <a:lnTo>
                      <a:pt x="174" y="243"/>
                    </a:lnTo>
                    <a:lnTo>
                      <a:pt x="168" y="225"/>
                    </a:lnTo>
                    <a:lnTo>
                      <a:pt x="160" y="201"/>
                    </a:lnTo>
                    <a:lnTo>
                      <a:pt x="78" y="0"/>
                    </a:lnTo>
                    <a:lnTo>
                      <a:pt x="0" y="0"/>
                    </a:lnTo>
                    <a:lnTo>
                      <a:pt x="0" y="320"/>
                    </a:lnTo>
                    <a:lnTo>
                      <a:pt x="52" y="320"/>
                    </a:lnTo>
                    <a:lnTo>
                      <a:pt x="52" y="123"/>
                    </a:lnTo>
                    <a:lnTo>
                      <a:pt x="52" y="123"/>
                    </a:lnTo>
                    <a:lnTo>
                      <a:pt x="52" y="79"/>
                    </a:lnTo>
                    <a:lnTo>
                      <a:pt x="52" y="79"/>
                    </a:lnTo>
                    <a:lnTo>
                      <a:pt x="50" y="57"/>
                    </a:lnTo>
                    <a:lnTo>
                      <a:pt x="50" y="57"/>
                    </a:lnTo>
                    <a:lnTo>
                      <a:pt x="50" y="57"/>
                    </a:lnTo>
                    <a:lnTo>
                      <a:pt x="58" y="85"/>
                    </a:lnTo>
                    <a:lnTo>
                      <a:pt x="154" y="320"/>
                    </a:lnTo>
                    <a:lnTo>
                      <a:pt x="192" y="320"/>
                    </a:lnTo>
                    <a:lnTo>
                      <a:pt x="288" y="83"/>
                    </a:lnTo>
                    <a:lnTo>
                      <a:pt x="288" y="83"/>
                    </a:lnTo>
                    <a:lnTo>
                      <a:pt x="294" y="57"/>
                    </a:lnTo>
                    <a:lnTo>
                      <a:pt x="296" y="57"/>
                    </a:lnTo>
                    <a:lnTo>
                      <a:pt x="296" y="57"/>
                    </a:lnTo>
                    <a:lnTo>
                      <a:pt x="292" y="115"/>
                    </a:lnTo>
                    <a:lnTo>
                      <a:pt x="292" y="320"/>
                    </a:lnTo>
                    <a:lnTo>
                      <a:pt x="348" y="320"/>
                    </a:lnTo>
                    <a:lnTo>
                      <a:pt x="348" y="0"/>
                    </a:lnTo>
                    <a:lnTo>
                      <a:pt x="272" y="0"/>
                    </a:lnTo>
                    <a:lnTo>
                      <a:pt x="190" y="201"/>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1" name="Rectangle 6"/>
              <p:cNvSpPr>
                <a:spLocks noChangeArrowheads="1"/>
              </p:cNvSpPr>
              <p:nvPr/>
            </p:nvSpPr>
            <p:spPr bwMode="auto">
              <a:xfrm>
                <a:off x="5843588" y="3317875"/>
                <a:ext cx="85725" cy="366713"/>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2" name="Freeform 7"/>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3" name="Freeform 8"/>
              <p:cNvSpPr>
                <a:spLocks/>
              </p:cNvSpPr>
              <p:nvPr/>
            </p:nvSpPr>
            <p:spPr bwMode="auto">
              <a:xfrm>
                <a:off x="5837238" y="3163887"/>
                <a:ext cx="104775" cy="100013"/>
              </a:xfrm>
              <a:custGeom>
                <a:avLst/>
                <a:gdLst>
                  <a:gd name="T0" fmla="*/ 32 w 66"/>
                  <a:gd name="T1" fmla="*/ 0 h 63"/>
                  <a:gd name="T2" fmla="*/ 32 w 66"/>
                  <a:gd name="T3" fmla="*/ 0 h 63"/>
                  <a:gd name="T4" fmla="*/ 26 w 66"/>
                  <a:gd name="T5" fmla="*/ 2 h 63"/>
                  <a:gd name="T6" fmla="*/ 20 w 66"/>
                  <a:gd name="T7" fmla="*/ 2 h 63"/>
                  <a:gd name="T8" fmla="*/ 14 w 66"/>
                  <a:gd name="T9" fmla="*/ 6 h 63"/>
                  <a:gd name="T10" fmla="*/ 8 w 66"/>
                  <a:gd name="T11" fmla="*/ 10 h 63"/>
                  <a:gd name="T12" fmla="*/ 8 w 66"/>
                  <a:gd name="T13" fmla="*/ 10 h 63"/>
                  <a:gd name="T14" fmla="*/ 4 w 66"/>
                  <a:gd name="T15" fmla="*/ 14 h 63"/>
                  <a:gd name="T16" fmla="*/ 2 w 66"/>
                  <a:gd name="T17" fmla="*/ 20 h 63"/>
                  <a:gd name="T18" fmla="*/ 0 w 66"/>
                  <a:gd name="T19" fmla="*/ 26 h 63"/>
                  <a:gd name="T20" fmla="*/ 0 w 66"/>
                  <a:gd name="T21" fmla="*/ 32 h 63"/>
                  <a:gd name="T22" fmla="*/ 0 w 66"/>
                  <a:gd name="T23" fmla="*/ 32 h 63"/>
                  <a:gd name="T24" fmla="*/ 0 w 66"/>
                  <a:gd name="T25" fmla="*/ 37 h 63"/>
                  <a:gd name="T26" fmla="*/ 2 w 66"/>
                  <a:gd name="T27" fmla="*/ 43 h 63"/>
                  <a:gd name="T28" fmla="*/ 4 w 66"/>
                  <a:gd name="T29" fmla="*/ 49 h 63"/>
                  <a:gd name="T30" fmla="*/ 8 w 66"/>
                  <a:gd name="T31" fmla="*/ 53 h 63"/>
                  <a:gd name="T32" fmla="*/ 8 w 66"/>
                  <a:gd name="T33" fmla="*/ 53 h 63"/>
                  <a:gd name="T34" fmla="*/ 14 w 66"/>
                  <a:gd name="T35" fmla="*/ 57 h 63"/>
                  <a:gd name="T36" fmla="*/ 20 w 66"/>
                  <a:gd name="T37" fmla="*/ 61 h 63"/>
                  <a:gd name="T38" fmla="*/ 32 w 66"/>
                  <a:gd name="T39" fmla="*/ 63 h 63"/>
                  <a:gd name="T40" fmla="*/ 32 w 66"/>
                  <a:gd name="T41" fmla="*/ 63 h 63"/>
                  <a:gd name="T42" fmla="*/ 44 w 66"/>
                  <a:gd name="T43" fmla="*/ 61 h 63"/>
                  <a:gd name="T44" fmla="*/ 50 w 66"/>
                  <a:gd name="T45" fmla="*/ 57 h 63"/>
                  <a:gd name="T46" fmla="*/ 56 w 66"/>
                  <a:gd name="T47" fmla="*/ 53 h 63"/>
                  <a:gd name="T48" fmla="*/ 56 w 66"/>
                  <a:gd name="T49" fmla="*/ 53 h 63"/>
                  <a:gd name="T50" fmla="*/ 60 w 66"/>
                  <a:gd name="T51" fmla="*/ 49 h 63"/>
                  <a:gd name="T52" fmla="*/ 62 w 66"/>
                  <a:gd name="T53" fmla="*/ 43 h 63"/>
                  <a:gd name="T54" fmla="*/ 64 w 66"/>
                  <a:gd name="T55" fmla="*/ 37 h 63"/>
                  <a:gd name="T56" fmla="*/ 66 w 66"/>
                  <a:gd name="T57" fmla="*/ 32 h 63"/>
                  <a:gd name="T58" fmla="*/ 66 w 66"/>
                  <a:gd name="T59" fmla="*/ 32 h 63"/>
                  <a:gd name="T60" fmla="*/ 64 w 66"/>
                  <a:gd name="T61" fmla="*/ 26 h 63"/>
                  <a:gd name="T62" fmla="*/ 62 w 66"/>
                  <a:gd name="T63" fmla="*/ 20 h 63"/>
                  <a:gd name="T64" fmla="*/ 60 w 66"/>
                  <a:gd name="T65" fmla="*/ 14 h 63"/>
                  <a:gd name="T66" fmla="*/ 56 w 66"/>
                  <a:gd name="T67" fmla="*/ 10 h 63"/>
                  <a:gd name="T68" fmla="*/ 56 w 66"/>
                  <a:gd name="T69" fmla="*/ 10 h 63"/>
                  <a:gd name="T70" fmla="*/ 50 w 66"/>
                  <a:gd name="T71" fmla="*/ 6 h 63"/>
                  <a:gd name="T72" fmla="*/ 44 w 66"/>
                  <a:gd name="T73" fmla="*/ 2 h 63"/>
                  <a:gd name="T74" fmla="*/ 38 w 66"/>
                  <a:gd name="T75" fmla="*/ 2 h 63"/>
                  <a:gd name="T76" fmla="*/ 32 w 66"/>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3">
                    <a:moveTo>
                      <a:pt x="32" y="0"/>
                    </a:moveTo>
                    <a:lnTo>
                      <a:pt x="32" y="0"/>
                    </a:lnTo>
                    <a:lnTo>
                      <a:pt x="26" y="2"/>
                    </a:lnTo>
                    <a:lnTo>
                      <a:pt x="20" y="2"/>
                    </a:lnTo>
                    <a:lnTo>
                      <a:pt x="14" y="6"/>
                    </a:lnTo>
                    <a:lnTo>
                      <a:pt x="8" y="10"/>
                    </a:lnTo>
                    <a:lnTo>
                      <a:pt x="8" y="10"/>
                    </a:lnTo>
                    <a:lnTo>
                      <a:pt x="4" y="14"/>
                    </a:lnTo>
                    <a:lnTo>
                      <a:pt x="2" y="20"/>
                    </a:lnTo>
                    <a:lnTo>
                      <a:pt x="0" y="26"/>
                    </a:lnTo>
                    <a:lnTo>
                      <a:pt x="0" y="32"/>
                    </a:lnTo>
                    <a:lnTo>
                      <a:pt x="0" y="32"/>
                    </a:lnTo>
                    <a:lnTo>
                      <a:pt x="0" y="37"/>
                    </a:lnTo>
                    <a:lnTo>
                      <a:pt x="2" y="43"/>
                    </a:lnTo>
                    <a:lnTo>
                      <a:pt x="4" y="49"/>
                    </a:lnTo>
                    <a:lnTo>
                      <a:pt x="8" y="53"/>
                    </a:lnTo>
                    <a:lnTo>
                      <a:pt x="8" y="53"/>
                    </a:lnTo>
                    <a:lnTo>
                      <a:pt x="14" y="57"/>
                    </a:lnTo>
                    <a:lnTo>
                      <a:pt x="20" y="61"/>
                    </a:lnTo>
                    <a:lnTo>
                      <a:pt x="32" y="63"/>
                    </a:lnTo>
                    <a:lnTo>
                      <a:pt x="32" y="63"/>
                    </a:lnTo>
                    <a:lnTo>
                      <a:pt x="44" y="61"/>
                    </a:lnTo>
                    <a:lnTo>
                      <a:pt x="50" y="57"/>
                    </a:lnTo>
                    <a:lnTo>
                      <a:pt x="56" y="53"/>
                    </a:lnTo>
                    <a:lnTo>
                      <a:pt x="56" y="53"/>
                    </a:lnTo>
                    <a:lnTo>
                      <a:pt x="60" y="49"/>
                    </a:lnTo>
                    <a:lnTo>
                      <a:pt x="62" y="43"/>
                    </a:lnTo>
                    <a:lnTo>
                      <a:pt x="64" y="37"/>
                    </a:lnTo>
                    <a:lnTo>
                      <a:pt x="66" y="32"/>
                    </a:lnTo>
                    <a:lnTo>
                      <a:pt x="66" y="32"/>
                    </a:lnTo>
                    <a:lnTo>
                      <a:pt x="64" y="26"/>
                    </a:lnTo>
                    <a:lnTo>
                      <a:pt x="62" y="20"/>
                    </a:lnTo>
                    <a:lnTo>
                      <a:pt x="60" y="14"/>
                    </a:lnTo>
                    <a:lnTo>
                      <a:pt x="56" y="10"/>
                    </a:lnTo>
                    <a:lnTo>
                      <a:pt x="56" y="10"/>
                    </a:lnTo>
                    <a:lnTo>
                      <a:pt x="50" y="6"/>
                    </a:lnTo>
                    <a:lnTo>
                      <a:pt x="44" y="2"/>
                    </a:lnTo>
                    <a:lnTo>
                      <a:pt x="38" y="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4" name="Freeform 9"/>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5" name="Freeform 10"/>
              <p:cNvSpPr>
                <a:spLocks/>
              </p:cNvSpPr>
              <p:nvPr/>
            </p:nvSpPr>
            <p:spPr bwMode="auto">
              <a:xfrm>
                <a:off x="5989638" y="3311525"/>
                <a:ext cx="285750" cy="379413"/>
              </a:xfrm>
              <a:custGeom>
                <a:avLst/>
                <a:gdLst>
                  <a:gd name="T0" fmla="*/ 154 w 180"/>
                  <a:gd name="T1" fmla="*/ 2 h 239"/>
                  <a:gd name="T2" fmla="*/ 124 w 180"/>
                  <a:gd name="T3" fmla="*/ 0 h 239"/>
                  <a:gd name="T4" fmla="*/ 106 w 180"/>
                  <a:gd name="T5" fmla="*/ 0 h 239"/>
                  <a:gd name="T6" fmla="*/ 74 w 180"/>
                  <a:gd name="T7" fmla="*/ 8 h 239"/>
                  <a:gd name="T8" fmla="*/ 58 w 180"/>
                  <a:gd name="T9" fmla="*/ 14 h 239"/>
                  <a:gd name="T10" fmla="*/ 34 w 180"/>
                  <a:gd name="T11" fmla="*/ 34 h 239"/>
                  <a:gd name="T12" fmla="*/ 14 w 180"/>
                  <a:gd name="T13" fmla="*/ 60 h 239"/>
                  <a:gd name="T14" fmla="*/ 8 w 180"/>
                  <a:gd name="T15" fmla="*/ 74 h 239"/>
                  <a:gd name="T16" fmla="*/ 0 w 180"/>
                  <a:gd name="T17" fmla="*/ 108 h 239"/>
                  <a:gd name="T18" fmla="*/ 0 w 180"/>
                  <a:gd name="T19" fmla="*/ 126 h 239"/>
                  <a:gd name="T20" fmla="*/ 4 w 180"/>
                  <a:gd name="T21" fmla="*/ 158 h 239"/>
                  <a:gd name="T22" fmla="*/ 14 w 180"/>
                  <a:gd name="T23" fmla="*/ 186 h 239"/>
                  <a:gd name="T24" fmla="*/ 22 w 180"/>
                  <a:gd name="T25" fmla="*/ 198 h 239"/>
                  <a:gd name="T26" fmla="*/ 42 w 180"/>
                  <a:gd name="T27" fmla="*/ 217 h 239"/>
                  <a:gd name="T28" fmla="*/ 54 w 180"/>
                  <a:gd name="T29" fmla="*/ 225 h 239"/>
                  <a:gd name="T30" fmla="*/ 82 w 180"/>
                  <a:gd name="T31" fmla="*/ 237 h 239"/>
                  <a:gd name="T32" fmla="*/ 114 w 180"/>
                  <a:gd name="T33" fmla="*/ 239 h 239"/>
                  <a:gd name="T34" fmla="*/ 132 w 180"/>
                  <a:gd name="T35" fmla="*/ 239 h 239"/>
                  <a:gd name="T36" fmla="*/ 166 w 180"/>
                  <a:gd name="T37" fmla="*/ 231 h 239"/>
                  <a:gd name="T38" fmla="*/ 180 w 180"/>
                  <a:gd name="T39" fmla="*/ 223 h 239"/>
                  <a:gd name="T40" fmla="*/ 178 w 180"/>
                  <a:gd name="T41" fmla="*/ 176 h 239"/>
                  <a:gd name="T42" fmla="*/ 166 w 180"/>
                  <a:gd name="T43" fmla="*/ 184 h 239"/>
                  <a:gd name="T44" fmla="*/ 152 w 180"/>
                  <a:gd name="T45" fmla="*/ 190 h 239"/>
                  <a:gd name="T46" fmla="*/ 126 w 180"/>
                  <a:gd name="T47" fmla="*/ 196 h 239"/>
                  <a:gd name="T48" fmla="*/ 110 w 180"/>
                  <a:gd name="T49" fmla="*/ 194 h 239"/>
                  <a:gd name="T50" fmla="*/ 86 w 180"/>
                  <a:gd name="T51" fmla="*/ 184 h 239"/>
                  <a:gd name="T52" fmla="*/ 74 w 180"/>
                  <a:gd name="T53" fmla="*/ 176 h 239"/>
                  <a:gd name="T54" fmla="*/ 60 w 180"/>
                  <a:gd name="T55" fmla="*/ 152 h 239"/>
                  <a:gd name="T56" fmla="*/ 56 w 180"/>
                  <a:gd name="T57" fmla="*/ 122 h 239"/>
                  <a:gd name="T58" fmla="*/ 58 w 180"/>
                  <a:gd name="T59" fmla="*/ 104 h 239"/>
                  <a:gd name="T60" fmla="*/ 68 w 180"/>
                  <a:gd name="T61" fmla="*/ 76 h 239"/>
                  <a:gd name="T62" fmla="*/ 76 w 180"/>
                  <a:gd name="T63" fmla="*/ 64 h 239"/>
                  <a:gd name="T64" fmla="*/ 98 w 180"/>
                  <a:gd name="T65" fmla="*/ 50 h 239"/>
                  <a:gd name="T66" fmla="*/ 126 w 180"/>
                  <a:gd name="T67" fmla="*/ 44 h 239"/>
                  <a:gd name="T68" fmla="*/ 140 w 180"/>
                  <a:gd name="T69" fmla="*/ 46 h 239"/>
                  <a:gd name="T70" fmla="*/ 166 w 180"/>
                  <a:gd name="T71" fmla="*/ 54 h 239"/>
                  <a:gd name="T72" fmla="*/ 180 w 180"/>
                  <a:gd name="T73" fmla="*/ 64 h 239"/>
                  <a:gd name="T74" fmla="*/ 180 w 180"/>
                  <a:gd name="T75" fmla="*/ 10 h 239"/>
                  <a:gd name="T76" fmla="*/ 168 w 180"/>
                  <a:gd name="T77"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39">
                    <a:moveTo>
                      <a:pt x="154" y="2"/>
                    </a:moveTo>
                    <a:lnTo>
                      <a:pt x="154" y="2"/>
                    </a:lnTo>
                    <a:lnTo>
                      <a:pt x="140" y="0"/>
                    </a:lnTo>
                    <a:lnTo>
                      <a:pt x="124" y="0"/>
                    </a:lnTo>
                    <a:lnTo>
                      <a:pt x="124" y="0"/>
                    </a:lnTo>
                    <a:lnTo>
                      <a:pt x="106" y="0"/>
                    </a:lnTo>
                    <a:lnTo>
                      <a:pt x="90" y="4"/>
                    </a:lnTo>
                    <a:lnTo>
                      <a:pt x="74" y="8"/>
                    </a:lnTo>
                    <a:lnTo>
                      <a:pt x="58" y="14"/>
                    </a:lnTo>
                    <a:lnTo>
                      <a:pt x="58" y="14"/>
                    </a:lnTo>
                    <a:lnTo>
                      <a:pt x="44" y="24"/>
                    </a:lnTo>
                    <a:lnTo>
                      <a:pt x="34" y="34"/>
                    </a:lnTo>
                    <a:lnTo>
                      <a:pt x="24" y="46"/>
                    </a:lnTo>
                    <a:lnTo>
                      <a:pt x="14" y="60"/>
                    </a:lnTo>
                    <a:lnTo>
                      <a:pt x="14" y="60"/>
                    </a:lnTo>
                    <a:lnTo>
                      <a:pt x="8" y="74"/>
                    </a:lnTo>
                    <a:lnTo>
                      <a:pt x="4" y="90"/>
                    </a:lnTo>
                    <a:lnTo>
                      <a:pt x="0" y="108"/>
                    </a:lnTo>
                    <a:lnTo>
                      <a:pt x="0" y="126"/>
                    </a:lnTo>
                    <a:lnTo>
                      <a:pt x="0" y="126"/>
                    </a:lnTo>
                    <a:lnTo>
                      <a:pt x="0" y="142"/>
                    </a:lnTo>
                    <a:lnTo>
                      <a:pt x="4" y="158"/>
                    </a:lnTo>
                    <a:lnTo>
                      <a:pt x="8" y="172"/>
                    </a:lnTo>
                    <a:lnTo>
                      <a:pt x="14" y="186"/>
                    </a:lnTo>
                    <a:lnTo>
                      <a:pt x="14" y="186"/>
                    </a:lnTo>
                    <a:lnTo>
                      <a:pt x="22" y="198"/>
                    </a:lnTo>
                    <a:lnTo>
                      <a:pt x="32" y="208"/>
                    </a:lnTo>
                    <a:lnTo>
                      <a:pt x="42" y="217"/>
                    </a:lnTo>
                    <a:lnTo>
                      <a:pt x="54" y="225"/>
                    </a:lnTo>
                    <a:lnTo>
                      <a:pt x="54" y="225"/>
                    </a:lnTo>
                    <a:lnTo>
                      <a:pt x="68" y="231"/>
                    </a:lnTo>
                    <a:lnTo>
                      <a:pt x="82" y="237"/>
                    </a:lnTo>
                    <a:lnTo>
                      <a:pt x="98" y="239"/>
                    </a:lnTo>
                    <a:lnTo>
                      <a:pt x="114" y="239"/>
                    </a:lnTo>
                    <a:lnTo>
                      <a:pt x="114" y="239"/>
                    </a:lnTo>
                    <a:lnTo>
                      <a:pt x="132" y="239"/>
                    </a:lnTo>
                    <a:lnTo>
                      <a:pt x="150" y="235"/>
                    </a:lnTo>
                    <a:lnTo>
                      <a:pt x="166" y="231"/>
                    </a:lnTo>
                    <a:lnTo>
                      <a:pt x="180" y="225"/>
                    </a:lnTo>
                    <a:lnTo>
                      <a:pt x="180" y="223"/>
                    </a:lnTo>
                    <a:lnTo>
                      <a:pt x="180" y="176"/>
                    </a:lnTo>
                    <a:lnTo>
                      <a:pt x="178" y="176"/>
                    </a:lnTo>
                    <a:lnTo>
                      <a:pt x="178" y="176"/>
                    </a:lnTo>
                    <a:lnTo>
                      <a:pt x="166" y="184"/>
                    </a:lnTo>
                    <a:lnTo>
                      <a:pt x="152" y="190"/>
                    </a:lnTo>
                    <a:lnTo>
                      <a:pt x="152" y="190"/>
                    </a:lnTo>
                    <a:lnTo>
                      <a:pt x="138" y="194"/>
                    </a:lnTo>
                    <a:lnTo>
                      <a:pt x="126" y="196"/>
                    </a:lnTo>
                    <a:lnTo>
                      <a:pt x="126" y="196"/>
                    </a:lnTo>
                    <a:lnTo>
                      <a:pt x="110" y="194"/>
                    </a:lnTo>
                    <a:lnTo>
                      <a:pt x="96" y="190"/>
                    </a:lnTo>
                    <a:lnTo>
                      <a:pt x="86" y="184"/>
                    </a:lnTo>
                    <a:lnTo>
                      <a:pt x="74" y="176"/>
                    </a:lnTo>
                    <a:lnTo>
                      <a:pt x="74" y="176"/>
                    </a:lnTo>
                    <a:lnTo>
                      <a:pt x="66" y="166"/>
                    </a:lnTo>
                    <a:lnTo>
                      <a:pt x="60" y="152"/>
                    </a:lnTo>
                    <a:lnTo>
                      <a:pt x="58" y="138"/>
                    </a:lnTo>
                    <a:lnTo>
                      <a:pt x="56" y="122"/>
                    </a:lnTo>
                    <a:lnTo>
                      <a:pt x="56" y="122"/>
                    </a:lnTo>
                    <a:lnTo>
                      <a:pt x="58" y="104"/>
                    </a:lnTo>
                    <a:lnTo>
                      <a:pt x="62" y="90"/>
                    </a:lnTo>
                    <a:lnTo>
                      <a:pt x="68" y="76"/>
                    </a:lnTo>
                    <a:lnTo>
                      <a:pt x="76" y="64"/>
                    </a:lnTo>
                    <a:lnTo>
                      <a:pt x="76" y="64"/>
                    </a:lnTo>
                    <a:lnTo>
                      <a:pt x="86" y="56"/>
                    </a:lnTo>
                    <a:lnTo>
                      <a:pt x="98" y="50"/>
                    </a:lnTo>
                    <a:lnTo>
                      <a:pt x="112" y="46"/>
                    </a:lnTo>
                    <a:lnTo>
                      <a:pt x="126" y="44"/>
                    </a:lnTo>
                    <a:lnTo>
                      <a:pt x="126" y="44"/>
                    </a:lnTo>
                    <a:lnTo>
                      <a:pt x="140" y="46"/>
                    </a:lnTo>
                    <a:lnTo>
                      <a:pt x="152" y="48"/>
                    </a:lnTo>
                    <a:lnTo>
                      <a:pt x="166" y="54"/>
                    </a:lnTo>
                    <a:lnTo>
                      <a:pt x="178" y="62"/>
                    </a:lnTo>
                    <a:lnTo>
                      <a:pt x="180" y="64"/>
                    </a:lnTo>
                    <a:lnTo>
                      <a:pt x="180" y="12"/>
                    </a:lnTo>
                    <a:lnTo>
                      <a:pt x="180" y="10"/>
                    </a:lnTo>
                    <a:lnTo>
                      <a:pt x="180" y="10"/>
                    </a:lnTo>
                    <a:lnTo>
                      <a:pt x="168" y="6"/>
                    </a:lnTo>
                    <a:lnTo>
                      <a:pt x="154"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6" name="Freeform 11"/>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7" name="Freeform 12"/>
              <p:cNvSpPr>
                <a:spLocks/>
              </p:cNvSpPr>
              <p:nvPr/>
            </p:nvSpPr>
            <p:spPr bwMode="auto">
              <a:xfrm>
                <a:off x="6342063" y="3311525"/>
                <a:ext cx="212725" cy="373063"/>
              </a:xfrm>
              <a:custGeom>
                <a:avLst/>
                <a:gdLst>
                  <a:gd name="T0" fmla="*/ 112 w 134"/>
                  <a:gd name="T1" fmla="*/ 0 h 235"/>
                  <a:gd name="T2" fmla="*/ 112 w 134"/>
                  <a:gd name="T3" fmla="*/ 0 h 235"/>
                  <a:gd name="T4" fmla="*/ 102 w 134"/>
                  <a:gd name="T5" fmla="*/ 2 h 235"/>
                  <a:gd name="T6" fmla="*/ 92 w 134"/>
                  <a:gd name="T7" fmla="*/ 4 h 235"/>
                  <a:gd name="T8" fmla="*/ 84 w 134"/>
                  <a:gd name="T9" fmla="*/ 8 h 235"/>
                  <a:gd name="T10" fmla="*/ 74 w 134"/>
                  <a:gd name="T11" fmla="*/ 14 h 235"/>
                  <a:gd name="T12" fmla="*/ 74 w 134"/>
                  <a:gd name="T13" fmla="*/ 14 h 235"/>
                  <a:gd name="T14" fmla="*/ 68 w 134"/>
                  <a:gd name="T15" fmla="*/ 20 h 235"/>
                  <a:gd name="T16" fmla="*/ 62 w 134"/>
                  <a:gd name="T17" fmla="*/ 28 h 235"/>
                  <a:gd name="T18" fmla="*/ 54 w 134"/>
                  <a:gd name="T19" fmla="*/ 44 h 235"/>
                  <a:gd name="T20" fmla="*/ 54 w 134"/>
                  <a:gd name="T21" fmla="*/ 44 h 235"/>
                  <a:gd name="T22" fmla="*/ 54 w 134"/>
                  <a:gd name="T23" fmla="*/ 4 h 235"/>
                  <a:gd name="T24" fmla="*/ 0 w 134"/>
                  <a:gd name="T25" fmla="*/ 4 h 235"/>
                  <a:gd name="T26" fmla="*/ 0 w 134"/>
                  <a:gd name="T27" fmla="*/ 235 h 235"/>
                  <a:gd name="T28" fmla="*/ 54 w 134"/>
                  <a:gd name="T29" fmla="*/ 235 h 235"/>
                  <a:gd name="T30" fmla="*/ 54 w 134"/>
                  <a:gd name="T31" fmla="*/ 118 h 235"/>
                  <a:gd name="T32" fmla="*/ 54 w 134"/>
                  <a:gd name="T33" fmla="*/ 118 h 235"/>
                  <a:gd name="T34" fmla="*/ 54 w 134"/>
                  <a:gd name="T35" fmla="*/ 102 h 235"/>
                  <a:gd name="T36" fmla="*/ 56 w 134"/>
                  <a:gd name="T37" fmla="*/ 90 h 235"/>
                  <a:gd name="T38" fmla="*/ 62 w 134"/>
                  <a:gd name="T39" fmla="*/ 78 h 235"/>
                  <a:gd name="T40" fmla="*/ 68 w 134"/>
                  <a:gd name="T41" fmla="*/ 68 h 235"/>
                  <a:gd name="T42" fmla="*/ 68 w 134"/>
                  <a:gd name="T43" fmla="*/ 68 h 235"/>
                  <a:gd name="T44" fmla="*/ 74 w 134"/>
                  <a:gd name="T45" fmla="*/ 60 h 235"/>
                  <a:gd name="T46" fmla="*/ 82 w 134"/>
                  <a:gd name="T47" fmla="*/ 54 h 235"/>
                  <a:gd name="T48" fmla="*/ 92 w 134"/>
                  <a:gd name="T49" fmla="*/ 50 h 235"/>
                  <a:gd name="T50" fmla="*/ 102 w 134"/>
                  <a:gd name="T51" fmla="*/ 50 h 235"/>
                  <a:gd name="T52" fmla="*/ 102 w 134"/>
                  <a:gd name="T53" fmla="*/ 50 h 235"/>
                  <a:gd name="T54" fmla="*/ 118 w 134"/>
                  <a:gd name="T55" fmla="*/ 52 h 235"/>
                  <a:gd name="T56" fmla="*/ 118 w 134"/>
                  <a:gd name="T57" fmla="*/ 52 h 235"/>
                  <a:gd name="T58" fmla="*/ 132 w 134"/>
                  <a:gd name="T59" fmla="*/ 58 h 235"/>
                  <a:gd name="T60" fmla="*/ 134 w 134"/>
                  <a:gd name="T61" fmla="*/ 58 h 235"/>
                  <a:gd name="T62" fmla="*/ 134 w 134"/>
                  <a:gd name="T63" fmla="*/ 4 h 235"/>
                  <a:gd name="T64" fmla="*/ 132 w 134"/>
                  <a:gd name="T65" fmla="*/ 4 h 235"/>
                  <a:gd name="T66" fmla="*/ 132 w 134"/>
                  <a:gd name="T67" fmla="*/ 4 h 235"/>
                  <a:gd name="T68" fmla="*/ 124 w 134"/>
                  <a:gd name="T69" fmla="*/ 2 h 235"/>
                  <a:gd name="T70" fmla="*/ 112 w 134"/>
                  <a:gd name="T7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235">
                    <a:moveTo>
                      <a:pt x="112" y="0"/>
                    </a:moveTo>
                    <a:lnTo>
                      <a:pt x="112" y="0"/>
                    </a:lnTo>
                    <a:lnTo>
                      <a:pt x="102" y="2"/>
                    </a:lnTo>
                    <a:lnTo>
                      <a:pt x="92" y="4"/>
                    </a:lnTo>
                    <a:lnTo>
                      <a:pt x="84" y="8"/>
                    </a:lnTo>
                    <a:lnTo>
                      <a:pt x="74" y="14"/>
                    </a:lnTo>
                    <a:lnTo>
                      <a:pt x="74" y="14"/>
                    </a:lnTo>
                    <a:lnTo>
                      <a:pt x="68" y="20"/>
                    </a:lnTo>
                    <a:lnTo>
                      <a:pt x="62" y="28"/>
                    </a:lnTo>
                    <a:lnTo>
                      <a:pt x="54" y="44"/>
                    </a:lnTo>
                    <a:lnTo>
                      <a:pt x="54" y="44"/>
                    </a:lnTo>
                    <a:lnTo>
                      <a:pt x="54" y="4"/>
                    </a:lnTo>
                    <a:lnTo>
                      <a:pt x="0" y="4"/>
                    </a:lnTo>
                    <a:lnTo>
                      <a:pt x="0" y="235"/>
                    </a:lnTo>
                    <a:lnTo>
                      <a:pt x="54" y="235"/>
                    </a:lnTo>
                    <a:lnTo>
                      <a:pt x="54" y="118"/>
                    </a:lnTo>
                    <a:lnTo>
                      <a:pt x="54" y="118"/>
                    </a:lnTo>
                    <a:lnTo>
                      <a:pt x="54" y="102"/>
                    </a:lnTo>
                    <a:lnTo>
                      <a:pt x="56" y="90"/>
                    </a:lnTo>
                    <a:lnTo>
                      <a:pt x="62" y="78"/>
                    </a:lnTo>
                    <a:lnTo>
                      <a:pt x="68" y="68"/>
                    </a:lnTo>
                    <a:lnTo>
                      <a:pt x="68" y="68"/>
                    </a:lnTo>
                    <a:lnTo>
                      <a:pt x="74" y="60"/>
                    </a:lnTo>
                    <a:lnTo>
                      <a:pt x="82" y="54"/>
                    </a:lnTo>
                    <a:lnTo>
                      <a:pt x="92" y="50"/>
                    </a:lnTo>
                    <a:lnTo>
                      <a:pt x="102" y="50"/>
                    </a:lnTo>
                    <a:lnTo>
                      <a:pt x="102" y="50"/>
                    </a:lnTo>
                    <a:lnTo>
                      <a:pt x="118" y="52"/>
                    </a:lnTo>
                    <a:lnTo>
                      <a:pt x="118" y="52"/>
                    </a:lnTo>
                    <a:lnTo>
                      <a:pt x="132" y="58"/>
                    </a:lnTo>
                    <a:lnTo>
                      <a:pt x="134" y="58"/>
                    </a:lnTo>
                    <a:lnTo>
                      <a:pt x="134" y="4"/>
                    </a:lnTo>
                    <a:lnTo>
                      <a:pt x="132" y="4"/>
                    </a:lnTo>
                    <a:lnTo>
                      <a:pt x="132" y="4"/>
                    </a:lnTo>
                    <a:lnTo>
                      <a:pt x="124" y="2"/>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8" name="Freeform 13"/>
              <p:cNvSpPr>
                <a:spLocks noEditPoints="1"/>
              </p:cNvSpPr>
              <p:nvPr/>
            </p:nvSpPr>
            <p:spPr bwMode="auto">
              <a:xfrm>
                <a:off x="6557963"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19" name="Freeform 14"/>
              <p:cNvSpPr>
                <a:spLocks/>
              </p:cNvSpPr>
              <p:nvPr/>
            </p:nvSpPr>
            <p:spPr bwMode="auto">
              <a:xfrm>
                <a:off x="6557963"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0" name="Freeform 15"/>
              <p:cNvSpPr>
                <a:spLocks/>
              </p:cNvSpPr>
              <p:nvPr/>
            </p:nvSpPr>
            <p:spPr bwMode="auto">
              <a:xfrm>
                <a:off x="6646863"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1" name="Freeform 16"/>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2" name="Freeform 17"/>
              <p:cNvSpPr>
                <a:spLocks/>
              </p:cNvSpPr>
              <p:nvPr/>
            </p:nvSpPr>
            <p:spPr bwMode="auto">
              <a:xfrm>
                <a:off x="6977063" y="3311525"/>
                <a:ext cx="239713" cy="379413"/>
              </a:xfrm>
              <a:custGeom>
                <a:avLst/>
                <a:gdLst>
                  <a:gd name="T0" fmla="*/ 93 w 151"/>
                  <a:gd name="T1" fmla="*/ 100 h 239"/>
                  <a:gd name="T2" fmla="*/ 62 w 151"/>
                  <a:gd name="T3" fmla="*/ 82 h 239"/>
                  <a:gd name="T4" fmla="*/ 56 w 151"/>
                  <a:gd name="T5" fmla="*/ 76 h 239"/>
                  <a:gd name="T6" fmla="*/ 54 w 151"/>
                  <a:gd name="T7" fmla="*/ 66 h 239"/>
                  <a:gd name="T8" fmla="*/ 62 w 151"/>
                  <a:gd name="T9" fmla="*/ 48 h 239"/>
                  <a:gd name="T10" fmla="*/ 72 w 151"/>
                  <a:gd name="T11" fmla="*/ 44 h 239"/>
                  <a:gd name="T12" fmla="*/ 85 w 151"/>
                  <a:gd name="T13" fmla="*/ 42 h 239"/>
                  <a:gd name="T14" fmla="*/ 113 w 151"/>
                  <a:gd name="T15" fmla="*/ 46 h 239"/>
                  <a:gd name="T16" fmla="*/ 127 w 151"/>
                  <a:gd name="T17" fmla="*/ 52 h 239"/>
                  <a:gd name="T18" fmla="*/ 139 w 151"/>
                  <a:gd name="T19" fmla="*/ 60 h 239"/>
                  <a:gd name="T20" fmla="*/ 139 w 151"/>
                  <a:gd name="T21" fmla="*/ 8 h 239"/>
                  <a:gd name="T22" fmla="*/ 127 w 151"/>
                  <a:gd name="T23" fmla="*/ 4 h 239"/>
                  <a:gd name="T24" fmla="*/ 113 w 151"/>
                  <a:gd name="T25" fmla="*/ 2 h 239"/>
                  <a:gd name="T26" fmla="*/ 87 w 151"/>
                  <a:gd name="T27" fmla="*/ 0 h 239"/>
                  <a:gd name="T28" fmla="*/ 70 w 151"/>
                  <a:gd name="T29" fmla="*/ 0 h 239"/>
                  <a:gd name="T30" fmla="*/ 38 w 151"/>
                  <a:gd name="T31" fmla="*/ 10 h 239"/>
                  <a:gd name="T32" fmla="*/ 24 w 151"/>
                  <a:gd name="T33" fmla="*/ 18 h 239"/>
                  <a:gd name="T34" fmla="*/ 6 w 151"/>
                  <a:gd name="T35" fmla="*/ 42 h 239"/>
                  <a:gd name="T36" fmla="*/ 0 w 151"/>
                  <a:gd name="T37" fmla="*/ 70 h 239"/>
                  <a:gd name="T38" fmla="*/ 0 w 151"/>
                  <a:gd name="T39" fmla="*/ 86 h 239"/>
                  <a:gd name="T40" fmla="*/ 4 w 151"/>
                  <a:gd name="T41" fmla="*/ 98 h 239"/>
                  <a:gd name="T42" fmla="*/ 22 w 151"/>
                  <a:gd name="T43" fmla="*/ 120 h 239"/>
                  <a:gd name="T44" fmla="*/ 36 w 151"/>
                  <a:gd name="T45" fmla="*/ 130 h 239"/>
                  <a:gd name="T46" fmla="*/ 54 w 151"/>
                  <a:gd name="T47" fmla="*/ 138 h 239"/>
                  <a:gd name="T48" fmla="*/ 81 w 151"/>
                  <a:gd name="T49" fmla="*/ 152 h 239"/>
                  <a:gd name="T50" fmla="*/ 93 w 151"/>
                  <a:gd name="T51" fmla="*/ 162 h 239"/>
                  <a:gd name="T52" fmla="*/ 97 w 151"/>
                  <a:gd name="T53" fmla="*/ 168 h 239"/>
                  <a:gd name="T54" fmla="*/ 97 w 151"/>
                  <a:gd name="T55" fmla="*/ 174 h 239"/>
                  <a:gd name="T56" fmla="*/ 95 w 151"/>
                  <a:gd name="T57" fmla="*/ 184 h 239"/>
                  <a:gd name="T58" fmla="*/ 89 w 151"/>
                  <a:gd name="T59" fmla="*/ 192 h 239"/>
                  <a:gd name="T60" fmla="*/ 62 w 151"/>
                  <a:gd name="T61" fmla="*/ 198 h 239"/>
                  <a:gd name="T62" fmla="*/ 48 w 151"/>
                  <a:gd name="T63" fmla="*/ 196 h 239"/>
                  <a:gd name="T64" fmla="*/ 32 w 151"/>
                  <a:gd name="T65" fmla="*/ 192 h 239"/>
                  <a:gd name="T66" fmla="*/ 2 w 151"/>
                  <a:gd name="T67" fmla="*/ 176 h 239"/>
                  <a:gd name="T68" fmla="*/ 0 w 151"/>
                  <a:gd name="T69" fmla="*/ 227 h 239"/>
                  <a:gd name="T70" fmla="*/ 0 w 151"/>
                  <a:gd name="T71" fmla="*/ 227 h 239"/>
                  <a:gd name="T72" fmla="*/ 30 w 151"/>
                  <a:gd name="T73" fmla="*/ 237 h 239"/>
                  <a:gd name="T74" fmla="*/ 46 w 151"/>
                  <a:gd name="T75" fmla="*/ 239 h 239"/>
                  <a:gd name="T76" fmla="*/ 60 w 151"/>
                  <a:gd name="T77" fmla="*/ 239 h 239"/>
                  <a:gd name="T78" fmla="*/ 97 w 151"/>
                  <a:gd name="T79" fmla="*/ 235 h 239"/>
                  <a:gd name="T80" fmla="*/ 127 w 151"/>
                  <a:gd name="T81" fmla="*/ 219 h 239"/>
                  <a:gd name="T82" fmla="*/ 137 w 151"/>
                  <a:gd name="T83" fmla="*/ 209 h 239"/>
                  <a:gd name="T84" fmla="*/ 151 w 151"/>
                  <a:gd name="T85" fmla="*/ 184 h 239"/>
                  <a:gd name="T86" fmla="*/ 151 w 151"/>
                  <a:gd name="T87" fmla="*/ 168 h 239"/>
                  <a:gd name="T88" fmla="*/ 149 w 151"/>
                  <a:gd name="T89" fmla="*/ 146 h 239"/>
                  <a:gd name="T90" fmla="*/ 139 w 151"/>
                  <a:gd name="T91" fmla="*/ 128 h 239"/>
                  <a:gd name="T92" fmla="*/ 131 w 151"/>
                  <a:gd name="T93" fmla="*/ 122 h 239"/>
                  <a:gd name="T94" fmla="*/ 107 w 151"/>
                  <a:gd name="T95"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239">
                    <a:moveTo>
                      <a:pt x="93" y="100"/>
                    </a:moveTo>
                    <a:lnTo>
                      <a:pt x="93" y="100"/>
                    </a:lnTo>
                    <a:lnTo>
                      <a:pt x="72" y="90"/>
                    </a:lnTo>
                    <a:lnTo>
                      <a:pt x="62" y="82"/>
                    </a:lnTo>
                    <a:lnTo>
                      <a:pt x="62" y="82"/>
                    </a:lnTo>
                    <a:lnTo>
                      <a:pt x="56" y="76"/>
                    </a:lnTo>
                    <a:lnTo>
                      <a:pt x="54" y="66"/>
                    </a:lnTo>
                    <a:lnTo>
                      <a:pt x="54" y="66"/>
                    </a:lnTo>
                    <a:lnTo>
                      <a:pt x="56" y="56"/>
                    </a:lnTo>
                    <a:lnTo>
                      <a:pt x="62" y="48"/>
                    </a:lnTo>
                    <a:lnTo>
                      <a:pt x="62" y="48"/>
                    </a:lnTo>
                    <a:lnTo>
                      <a:pt x="72" y="44"/>
                    </a:lnTo>
                    <a:lnTo>
                      <a:pt x="85" y="42"/>
                    </a:lnTo>
                    <a:lnTo>
                      <a:pt x="85" y="42"/>
                    </a:lnTo>
                    <a:lnTo>
                      <a:pt x="99" y="44"/>
                    </a:lnTo>
                    <a:lnTo>
                      <a:pt x="113" y="46"/>
                    </a:lnTo>
                    <a:lnTo>
                      <a:pt x="113" y="46"/>
                    </a:lnTo>
                    <a:lnTo>
                      <a:pt x="127" y="52"/>
                    </a:lnTo>
                    <a:lnTo>
                      <a:pt x="137" y="58"/>
                    </a:lnTo>
                    <a:lnTo>
                      <a:pt x="139" y="60"/>
                    </a:lnTo>
                    <a:lnTo>
                      <a:pt x="139" y="10"/>
                    </a:lnTo>
                    <a:lnTo>
                      <a:pt x="139" y="8"/>
                    </a:lnTo>
                    <a:lnTo>
                      <a:pt x="139" y="8"/>
                    </a:lnTo>
                    <a:lnTo>
                      <a:pt x="127" y="4"/>
                    </a:lnTo>
                    <a:lnTo>
                      <a:pt x="113" y="2"/>
                    </a:lnTo>
                    <a:lnTo>
                      <a:pt x="113" y="2"/>
                    </a:lnTo>
                    <a:lnTo>
                      <a:pt x="99" y="0"/>
                    </a:lnTo>
                    <a:lnTo>
                      <a:pt x="87" y="0"/>
                    </a:lnTo>
                    <a:lnTo>
                      <a:pt x="87" y="0"/>
                    </a:lnTo>
                    <a:lnTo>
                      <a:pt x="70" y="0"/>
                    </a:lnTo>
                    <a:lnTo>
                      <a:pt x="52" y="4"/>
                    </a:lnTo>
                    <a:lnTo>
                      <a:pt x="38" y="10"/>
                    </a:lnTo>
                    <a:lnTo>
                      <a:pt x="24" y="18"/>
                    </a:lnTo>
                    <a:lnTo>
                      <a:pt x="24" y="18"/>
                    </a:lnTo>
                    <a:lnTo>
                      <a:pt x="14" y="30"/>
                    </a:lnTo>
                    <a:lnTo>
                      <a:pt x="6" y="42"/>
                    </a:lnTo>
                    <a:lnTo>
                      <a:pt x="2" y="54"/>
                    </a:lnTo>
                    <a:lnTo>
                      <a:pt x="0" y="70"/>
                    </a:lnTo>
                    <a:lnTo>
                      <a:pt x="0" y="70"/>
                    </a:lnTo>
                    <a:lnTo>
                      <a:pt x="0" y="86"/>
                    </a:lnTo>
                    <a:lnTo>
                      <a:pt x="4" y="98"/>
                    </a:lnTo>
                    <a:lnTo>
                      <a:pt x="4" y="98"/>
                    </a:lnTo>
                    <a:lnTo>
                      <a:pt x="12" y="110"/>
                    </a:lnTo>
                    <a:lnTo>
                      <a:pt x="22" y="120"/>
                    </a:lnTo>
                    <a:lnTo>
                      <a:pt x="22" y="120"/>
                    </a:lnTo>
                    <a:lnTo>
                      <a:pt x="36" y="130"/>
                    </a:lnTo>
                    <a:lnTo>
                      <a:pt x="54" y="138"/>
                    </a:lnTo>
                    <a:lnTo>
                      <a:pt x="54" y="138"/>
                    </a:lnTo>
                    <a:lnTo>
                      <a:pt x="81" y="152"/>
                    </a:lnTo>
                    <a:lnTo>
                      <a:pt x="81" y="152"/>
                    </a:lnTo>
                    <a:lnTo>
                      <a:pt x="89" y="156"/>
                    </a:lnTo>
                    <a:lnTo>
                      <a:pt x="93" y="162"/>
                    </a:lnTo>
                    <a:lnTo>
                      <a:pt x="93" y="162"/>
                    </a:lnTo>
                    <a:lnTo>
                      <a:pt x="97" y="168"/>
                    </a:lnTo>
                    <a:lnTo>
                      <a:pt x="97" y="174"/>
                    </a:lnTo>
                    <a:lnTo>
                      <a:pt x="97" y="174"/>
                    </a:lnTo>
                    <a:lnTo>
                      <a:pt x="97" y="180"/>
                    </a:lnTo>
                    <a:lnTo>
                      <a:pt x="95" y="184"/>
                    </a:lnTo>
                    <a:lnTo>
                      <a:pt x="93" y="188"/>
                    </a:lnTo>
                    <a:lnTo>
                      <a:pt x="89" y="192"/>
                    </a:lnTo>
                    <a:lnTo>
                      <a:pt x="77" y="196"/>
                    </a:lnTo>
                    <a:lnTo>
                      <a:pt x="62" y="198"/>
                    </a:lnTo>
                    <a:lnTo>
                      <a:pt x="62" y="198"/>
                    </a:lnTo>
                    <a:lnTo>
                      <a:pt x="48" y="196"/>
                    </a:lnTo>
                    <a:lnTo>
                      <a:pt x="32" y="192"/>
                    </a:lnTo>
                    <a:lnTo>
                      <a:pt x="32" y="192"/>
                    </a:lnTo>
                    <a:lnTo>
                      <a:pt x="16" y="186"/>
                    </a:lnTo>
                    <a:lnTo>
                      <a:pt x="2" y="176"/>
                    </a:lnTo>
                    <a:lnTo>
                      <a:pt x="0" y="174"/>
                    </a:lnTo>
                    <a:lnTo>
                      <a:pt x="0" y="227"/>
                    </a:lnTo>
                    <a:lnTo>
                      <a:pt x="0" y="227"/>
                    </a:lnTo>
                    <a:lnTo>
                      <a:pt x="0" y="227"/>
                    </a:lnTo>
                    <a:lnTo>
                      <a:pt x="14" y="233"/>
                    </a:lnTo>
                    <a:lnTo>
                      <a:pt x="30" y="237"/>
                    </a:lnTo>
                    <a:lnTo>
                      <a:pt x="30" y="237"/>
                    </a:lnTo>
                    <a:lnTo>
                      <a:pt x="46" y="239"/>
                    </a:lnTo>
                    <a:lnTo>
                      <a:pt x="60" y="239"/>
                    </a:lnTo>
                    <a:lnTo>
                      <a:pt x="60" y="239"/>
                    </a:lnTo>
                    <a:lnTo>
                      <a:pt x="79" y="239"/>
                    </a:lnTo>
                    <a:lnTo>
                      <a:pt x="97" y="235"/>
                    </a:lnTo>
                    <a:lnTo>
                      <a:pt x="113" y="229"/>
                    </a:lnTo>
                    <a:lnTo>
                      <a:pt x="127" y="219"/>
                    </a:lnTo>
                    <a:lnTo>
                      <a:pt x="127" y="219"/>
                    </a:lnTo>
                    <a:lnTo>
                      <a:pt x="137" y="209"/>
                    </a:lnTo>
                    <a:lnTo>
                      <a:pt x="145" y="198"/>
                    </a:lnTo>
                    <a:lnTo>
                      <a:pt x="151" y="184"/>
                    </a:lnTo>
                    <a:lnTo>
                      <a:pt x="151" y="168"/>
                    </a:lnTo>
                    <a:lnTo>
                      <a:pt x="151" y="168"/>
                    </a:lnTo>
                    <a:lnTo>
                      <a:pt x="151" y="158"/>
                    </a:lnTo>
                    <a:lnTo>
                      <a:pt x="149" y="146"/>
                    </a:lnTo>
                    <a:lnTo>
                      <a:pt x="145" y="138"/>
                    </a:lnTo>
                    <a:lnTo>
                      <a:pt x="139" y="128"/>
                    </a:lnTo>
                    <a:lnTo>
                      <a:pt x="139" y="128"/>
                    </a:lnTo>
                    <a:lnTo>
                      <a:pt x="131" y="122"/>
                    </a:lnTo>
                    <a:lnTo>
                      <a:pt x="121" y="114"/>
                    </a:lnTo>
                    <a:lnTo>
                      <a:pt x="107" y="106"/>
                    </a:lnTo>
                    <a:lnTo>
                      <a:pt x="93"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3" name="Freeform 18"/>
              <p:cNvSpPr>
                <a:spLocks noEditPoints="1"/>
              </p:cNvSpPr>
              <p:nvPr/>
            </p:nvSpPr>
            <p:spPr bwMode="auto">
              <a:xfrm>
                <a:off x="7254875" y="3311525"/>
                <a:ext cx="377825" cy="379413"/>
              </a:xfrm>
              <a:custGeom>
                <a:avLst/>
                <a:gdLst>
                  <a:gd name="T0" fmla="*/ 122 w 238"/>
                  <a:gd name="T1" fmla="*/ 0 h 239"/>
                  <a:gd name="T2" fmla="*/ 72 w 238"/>
                  <a:gd name="T3" fmla="*/ 8 h 239"/>
                  <a:gd name="T4" fmla="*/ 50 w 238"/>
                  <a:gd name="T5" fmla="*/ 18 h 239"/>
                  <a:gd name="T6" fmla="*/ 32 w 238"/>
                  <a:gd name="T7" fmla="*/ 32 h 239"/>
                  <a:gd name="T8" fmla="*/ 26 w 238"/>
                  <a:gd name="T9" fmla="*/ 40 h 239"/>
                  <a:gd name="T10" fmla="*/ 14 w 238"/>
                  <a:gd name="T11" fmla="*/ 60 h 239"/>
                  <a:gd name="T12" fmla="*/ 2 w 238"/>
                  <a:gd name="T13" fmla="*/ 96 h 239"/>
                  <a:gd name="T14" fmla="*/ 0 w 238"/>
                  <a:gd name="T15" fmla="*/ 122 h 239"/>
                  <a:gd name="T16" fmla="*/ 8 w 238"/>
                  <a:gd name="T17" fmla="*/ 172 h 239"/>
                  <a:gd name="T18" fmla="*/ 24 w 238"/>
                  <a:gd name="T19" fmla="*/ 200 h 239"/>
                  <a:gd name="T20" fmla="*/ 32 w 238"/>
                  <a:gd name="T21" fmla="*/ 208 h 239"/>
                  <a:gd name="T22" fmla="*/ 50 w 238"/>
                  <a:gd name="T23" fmla="*/ 221 h 239"/>
                  <a:gd name="T24" fmla="*/ 92 w 238"/>
                  <a:gd name="T25" fmla="*/ 237 h 239"/>
                  <a:gd name="T26" fmla="*/ 116 w 238"/>
                  <a:gd name="T27" fmla="*/ 239 h 239"/>
                  <a:gd name="T28" fmla="*/ 166 w 238"/>
                  <a:gd name="T29" fmla="*/ 231 h 239"/>
                  <a:gd name="T30" fmla="*/ 188 w 238"/>
                  <a:gd name="T31" fmla="*/ 221 h 239"/>
                  <a:gd name="T32" fmla="*/ 204 w 238"/>
                  <a:gd name="T33" fmla="*/ 208 h 239"/>
                  <a:gd name="T34" fmla="*/ 212 w 238"/>
                  <a:gd name="T35" fmla="*/ 198 h 239"/>
                  <a:gd name="T36" fmla="*/ 224 w 238"/>
                  <a:gd name="T37" fmla="*/ 178 h 239"/>
                  <a:gd name="T38" fmla="*/ 236 w 238"/>
                  <a:gd name="T39" fmla="*/ 144 h 239"/>
                  <a:gd name="T40" fmla="*/ 238 w 238"/>
                  <a:gd name="T41" fmla="*/ 118 h 239"/>
                  <a:gd name="T42" fmla="*/ 230 w 238"/>
                  <a:gd name="T43" fmla="*/ 68 h 239"/>
                  <a:gd name="T44" fmla="*/ 214 w 238"/>
                  <a:gd name="T45" fmla="*/ 38 h 239"/>
                  <a:gd name="T46" fmla="*/ 206 w 238"/>
                  <a:gd name="T47" fmla="*/ 30 h 239"/>
                  <a:gd name="T48" fmla="*/ 190 w 238"/>
                  <a:gd name="T49" fmla="*/ 16 h 239"/>
                  <a:gd name="T50" fmla="*/ 170 w 238"/>
                  <a:gd name="T51" fmla="*/ 6 h 239"/>
                  <a:gd name="T52" fmla="*/ 122 w 238"/>
                  <a:gd name="T53" fmla="*/ 0 h 239"/>
                  <a:gd name="T54" fmla="*/ 166 w 238"/>
                  <a:gd name="T55" fmla="*/ 176 h 239"/>
                  <a:gd name="T56" fmla="*/ 146 w 238"/>
                  <a:gd name="T57" fmla="*/ 190 h 239"/>
                  <a:gd name="T58" fmla="*/ 120 w 238"/>
                  <a:gd name="T59" fmla="*/ 196 h 239"/>
                  <a:gd name="T60" fmla="*/ 106 w 238"/>
                  <a:gd name="T61" fmla="*/ 194 h 239"/>
                  <a:gd name="T62" fmla="*/ 82 w 238"/>
                  <a:gd name="T63" fmla="*/ 184 h 239"/>
                  <a:gd name="T64" fmla="*/ 74 w 238"/>
                  <a:gd name="T65" fmla="*/ 176 h 239"/>
                  <a:gd name="T66" fmla="*/ 60 w 238"/>
                  <a:gd name="T67" fmla="*/ 152 h 239"/>
                  <a:gd name="T68" fmla="*/ 56 w 238"/>
                  <a:gd name="T69" fmla="*/ 120 h 239"/>
                  <a:gd name="T70" fmla="*/ 58 w 238"/>
                  <a:gd name="T71" fmla="*/ 104 h 239"/>
                  <a:gd name="T72" fmla="*/ 66 w 238"/>
                  <a:gd name="T73" fmla="*/ 74 h 239"/>
                  <a:gd name="T74" fmla="*/ 74 w 238"/>
                  <a:gd name="T75" fmla="*/ 64 h 239"/>
                  <a:gd name="T76" fmla="*/ 94 w 238"/>
                  <a:gd name="T77" fmla="*/ 48 h 239"/>
                  <a:gd name="T78" fmla="*/ 120 w 238"/>
                  <a:gd name="T79" fmla="*/ 44 h 239"/>
                  <a:gd name="T80" fmla="*/ 134 w 238"/>
                  <a:gd name="T81" fmla="*/ 46 h 239"/>
                  <a:gd name="T82" fmla="*/ 156 w 238"/>
                  <a:gd name="T83" fmla="*/ 54 h 239"/>
                  <a:gd name="T84" fmla="*/ 164 w 238"/>
                  <a:gd name="T85" fmla="*/ 62 h 239"/>
                  <a:gd name="T86" fmla="*/ 176 w 238"/>
                  <a:gd name="T87" fmla="*/ 86 h 239"/>
                  <a:gd name="T88" fmla="*/ 182 w 238"/>
                  <a:gd name="T89" fmla="*/ 120 h 239"/>
                  <a:gd name="T90" fmla="*/ 180 w 238"/>
                  <a:gd name="T91" fmla="*/ 138 h 239"/>
                  <a:gd name="T92" fmla="*/ 172 w 238"/>
                  <a:gd name="T93" fmla="*/ 16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close/>
                    <a:moveTo>
                      <a:pt x="166" y="176"/>
                    </a:moveTo>
                    <a:lnTo>
                      <a:pt x="166" y="176"/>
                    </a:lnTo>
                    <a:lnTo>
                      <a:pt x="158" y="184"/>
                    </a:lnTo>
                    <a:lnTo>
                      <a:pt x="146" y="190"/>
                    </a:lnTo>
                    <a:lnTo>
                      <a:pt x="134" y="194"/>
                    </a:lnTo>
                    <a:lnTo>
                      <a:pt x="120" y="196"/>
                    </a:lnTo>
                    <a:lnTo>
                      <a:pt x="120" y="196"/>
                    </a:lnTo>
                    <a:lnTo>
                      <a:pt x="106" y="194"/>
                    </a:lnTo>
                    <a:lnTo>
                      <a:pt x="94" y="190"/>
                    </a:lnTo>
                    <a:lnTo>
                      <a:pt x="82" y="184"/>
                    </a:lnTo>
                    <a:lnTo>
                      <a:pt x="74" y="176"/>
                    </a:lnTo>
                    <a:lnTo>
                      <a:pt x="74" y="176"/>
                    </a:lnTo>
                    <a:lnTo>
                      <a:pt x="66" y="166"/>
                    </a:lnTo>
                    <a:lnTo>
                      <a:pt x="60" y="152"/>
                    </a:lnTo>
                    <a:lnTo>
                      <a:pt x="58" y="138"/>
                    </a:lnTo>
                    <a:lnTo>
                      <a:pt x="56" y="120"/>
                    </a:lnTo>
                    <a:lnTo>
                      <a:pt x="56" y="120"/>
                    </a:lnTo>
                    <a:lnTo>
                      <a:pt x="58" y="104"/>
                    </a:lnTo>
                    <a:lnTo>
                      <a:pt x="60" y="88"/>
                    </a:lnTo>
                    <a:lnTo>
                      <a:pt x="66" y="74"/>
                    </a:lnTo>
                    <a:lnTo>
                      <a:pt x="74" y="64"/>
                    </a:lnTo>
                    <a:lnTo>
                      <a:pt x="74" y="64"/>
                    </a:lnTo>
                    <a:lnTo>
                      <a:pt x="82" y="56"/>
                    </a:lnTo>
                    <a:lnTo>
                      <a:pt x="94" y="48"/>
                    </a:lnTo>
                    <a:lnTo>
                      <a:pt x="106" y="46"/>
                    </a:lnTo>
                    <a:lnTo>
                      <a:pt x="120" y="44"/>
                    </a:lnTo>
                    <a:lnTo>
                      <a:pt x="120" y="44"/>
                    </a:lnTo>
                    <a:lnTo>
                      <a:pt x="134" y="46"/>
                    </a:lnTo>
                    <a:lnTo>
                      <a:pt x="146" y="48"/>
                    </a:lnTo>
                    <a:lnTo>
                      <a:pt x="156" y="54"/>
                    </a:lnTo>
                    <a:lnTo>
                      <a:pt x="164" y="62"/>
                    </a:lnTo>
                    <a:lnTo>
                      <a:pt x="164" y="62"/>
                    </a:lnTo>
                    <a:lnTo>
                      <a:pt x="172" y="74"/>
                    </a:lnTo>
                    <a:lnTo>
                      <a:pt x="176" y="86"/>
                    </a:lnTo>
                    <a:lnTo>
                      <a:pt x="180" y="102"/>
                    </a:lnTo>
                    <a:lnTo>
                      <a:pt x="182" y="120"/>
                    </a:lnTo>
                    <a:lnTo>
                      <a:pt x="182" y="120"/>
                    </a:lnTo>
                    <a:lnTo>
                      <a:pt x="180" y="138"/>
                    </a:lnTo>
                    <a:lnTo>
                      <a:pt x="178" y="152"/>
                    </a:lnTo>
                    <a:lnTo>
                      <a:pt x="172" y="166"/>
                    </a:lnTo>
                    <a:lnTo>
                      <a:pt x="166" y="176"/>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4" name="Freeform 19"/>
              <p:cNvSpPr>
                <a:spLocks/>
              </p:cNvSpPr>
              <p:nvPr/>
            </p:nvSpPr>
            <p:spPr bwMode="auto">
              <a:xfrm>
                <a:off x="7254875" y="3311525"/>
                <a:ext cx="377825" cy="379413"/>
              </a:xfrm>
              <a:custGeom>
                <a:avLst/>
                <a:gdLst>
                  <a:gd name="T0" fmla="*/ 122 w 238"/>
                  <a:gd name="T1" fmla="*/ 0 h 239"/>
                  <a:gd name="T2" fmla="*/ 122 w 238"/>
                  <a:gd name="T3" fmla="*/ 0 h 239"/>
                  <a:gd name="T4" fmla="*/ 96 w 238"/>
                  <a:gd name="T5" fmla="*/ 2 h 239"/>
                  <a:gd name="T6" fmla="*/ 72 w 238"/>
                  <a:gd name="T7" fmla="*/ 8 h 239"/>
                  <a:gd name="T8" fmla="*/ 60 w 238"/>
                  <a:gd name="T9" fmla="*/ 12 h 239"/>
                  <a:gd name="T10" fmla="*/ 50 w 238"/>
                  <a:gd name="T11" fmla="*/ 18 h 239"/>
                  <a:gd name="T12" fmla="*/ 42 w 238"/>
                  <a:gd name="T13" fmla="*/ 24 h 239"/>
                  <a:gd name="T14" fmla="*/ 32 w 238"/>
                  <a:gd name="T15" fmla="*/ 32 h 239"/>
                  <a:gd name="T16" fmla="*/ 32 w 238"/>
                  <a:gd name="T17" fmla="*/ 32 h 239"/>
                  <a:gd name="T18" fmla="*/ 26 w 238"/>
                  <a:gd name="T19" fmla="*/ 40 h 239"/>
                  <a:gd name="T20" fmla="*/ 18 w 238"/>
                  <a:gd name="T21" fmla="*/ 50 h 239"/>
                  <a:gd name="T22" fmla="*/ 14 w 238"/>
                  <a:gd name="T23" fmla="*/ 60 h 239"/>
                  <a:gd name="T24" fmla="*/ 8 w 238"/>
                  <a:gd name="T25" fmla="*/ 72 h 239"/>
                  <a:gd name="T26" fmla="*/ 2 w 238"/>
                  <a:gd name="T27" fmla="*/ 96 h 239"/>
                  <a:gd name="T28" fmla="*/ 0 w 238"/>
                  <a:gd name="T29" fmla="*/ 122 h 239"/>
                  <a:gd name="T30" fmla="*/ 0 w 238"/>
                  <a:gd name="T31" fmla="*/ 122 h 239"/>
                  <a:gd name="T32" fmla="*/ 2 w 238"/>
                  <a:gd name="T33" fmla="*/ 148 h 239"/>
                  <a:gd name="T34" fmla="*/ 8 w 238"/>
                  <a:gd name="T35" fmla="*/ 172 h 239"/>
                  <a:gd name="T36" fmla="*/ 18 w 238"/>
                  <a:gd name="T37" fmla="*/ 192 h 239"/>
                  <a:gd name="T38" fmla="*/ 24 w 238"/>
                  <a:gd name="T39" fmla="*/ 200 h 239"/>
                  <a:gd name="T40" fmla="*/ 32 w 238"/>
                  <a:gd name="T41" fmla="*/ 208 h 239"/>
                  <a:gd name="T42" fmla="*/ 32 w 238"/>
                  <a:gd name="T43" fmla="*/ 208 h 239"/>
                  <a:gd name="T44" fmla="*/ 40 w 238"/>
                  <a:gd name="T45" fmla="*/ 215 h 239"/>
                  <a:gd name="T46" fmla="*/ 50 w 238"/>
                  <a:gd name="T47" fmla="*/ 221 h 239"/>
                  <a:gd name="T48" fmla="*/ 70 w 238"/>
                  <a:gd name="T49" fmla="*/ 231 h 239"/>
                  <a:gd name="T50" fmla="*/ 92 w 238"/>
                  <a:gd name="T51" fmla="*/ 237 h 239"/>
                  <a:gd name="T52" fmla="*/ 116 w 238"/>
                  <a:gd name="T53" fmla="*/ 239 h 239"/>
                  <a:gd name="T54" fmla="*/ 116 w 238"/>
                  <a:gd name="T55" fmla="*/ 239 h 239"/>
                  <a:gd name="T56" fmla="*/ 144 w 238"/>
                  <a:gd name="T57" fmla="*/ 237 h 239"/>
                  <a:gd name="T58" fmla="*/ 166 w 238"/>
                  <a:gd name="T59" fmla="*/ 231 h 239"/>
                  <a:gd name="T60" fmla="*/ 178 w 238"/>
                  <a:gd name="T61" fmla="*/ 227 h 239"/>
                  <a:gd name="T62" fmla="*/ 188 w 238"/>
                  <a:gd name="T63" fmla="*/ 221 h 239"/>
                  <a:gd name="T64" fmla="*/ 196 w 238"/>
                  <a:gd name="T65" fmla="*/ 213 h 239"/>
                  <a:gd name="T66" fmla="*/ 204 w 238"/>
                  <a:gd name="T67" fmla="*/ 208 h 239"/>
                  <a:gd name="T68" fmla="*/ 204 w 238"/>
                  <a:gd name="T69" fmla="*/ 208 h 239"/>
                  <a:gd name="T70" fmla="*/ 212 w 238"/>
                  <a:gd name="T71" fmla="*/ 198 h 239"/>
                  <a:gd name="T72" fmla="*/ 220 w 238"/>
                  <a:gd name="T73" fmla="*/ 188 h 239"/>
                  <a:gd name="T74" fmla="*/ 224 w 238"/>
                  <a:gd name="T75" fmla="*/ 178 h 239"/>
                  <a:gd name="T76" fmla="*/ 230 w 238"/>
                  <a:gd name="T77" fmla="*/ 168 h 239"/>
                  <a:gd name="T78" fmla="*/ 236 w 238"/>
                  <a:gd name="T79" fmla="*/ 144 h 239"/>
                  <a:gd name="T80" fmla="*/ 238 w 238"/>
                  <a:gd name="T81" fmla="*/ 118 h 239"/>
                  <a:gd name="T82" fmla="*/ 238 w 238"/>
                  <a:gd name="T83" fmla="*/ 118 h 239"/>
                  <a:gd name="T84" fmla="*/ 236 w 238"/>
                  <a:gd name="T85" fmla="*/ 92 h 239"/>
                  <a:gd name="T86" fmla="*/ 230 w 238"/>
                  <a:gd name="T87" fmla="*/ 68 h 239"/>
                  <a:gd name="T88" fmla="*/ 220 w 238"/>
                  <a:gd name="T89" fmla="*/ 48 h 239"/>
                  <a:gd name="T90" fmla="*/ 214 w 238"/>
                  <a:gd name="T91" fmla="*/ 38 h 239"/>
                  <a:gd name="T92" fmla="*/ 206 w 238"/>
                  <a:gd name="T93" fmla="*/ 30 h 239"/>
                  <a:gd name="T94" fmla="*/ 206 w 238"/>
                  <a:gd name="T95" fmla="*/ 30 h 239"/>
                  <a:gd name="T96" fmla="*/ 198 w 238"/>
                  <a:gd name="T97" fmla="*/ 24 h 239"/>
                  <a:gd name="T98" fmla="*/ 190 w 238"/>
                  <a:gd name="T99" fmla="*/ 16 h 239"/>
                  <a:gd name="T100" fmla="*/ 180 w 238"/>
                  <a:gd name="T101" fmla="*/ 12 h 239"/>
                  <a:gd name="T102" fmla="*/ 170 w 238"/>
                  <a:gd name="T103" fmla="*/ 6 h 239"/>
                  <a:gd name="T104" fmla="*/ 148 w 238"/>
                  <a:gd name="T105" fmla="*/ 2 h 239"/>
                  <a:gd name="T106" fmla="*/ 122 w 238"/>
                  <a:gd name="T10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239">
                    <a:moveTo>
                      <a:pt x="122" y="0"/>
                    </a:moveTo>
                    <a:lnTo>
                      <a:pt x="122" y="0"/>
                    </a:lnTo>
                    <a:lnTo>
                      <a:pt x="96" y="2"/>
                    </a:lnTo>
                    <a:lnTo>
                      <a:pt x="72" y="8"/>
                    </a:lnTo>
                    <a:lnTo>
                      <a:pt x="60" y="12"/>
                    </a:lnTo>
                    <a:lnTo>
                      <a:pt x="50" y="18"/>
                    </a:lnTo>
                    <a:lnTo>
                      <a:pt x="42" y="24"/>
                    </a:lnTo>
                    <a:lnTo>
                      <a:pt x="32" y="32"/>
                    </a:lnTo>
                    <a:lnTo>
                      <a:pt x="32" y="32"/>
                    </a:lnTo>
                    <a:lnTo>
                      <a:pt x="26" y="40"/>
                    </a:lnTo>
                    <a:lnTo>
                      <a:pt x="18" y="50"/>
                    </a:lnTo>
                    <a:lnTo>
                      <a:pt x="14" y="60"/>
                    </a:lnTo>
                    <a:lnTo>
                      <a:pt x="8" y="72"/>
                    </a:lnTo>
                    <a:lnTo>
                      <a:pt x="2" y="96"/>
                    </a:lnTo>
                    <a:lnTo>
                      <a:pt x="0" y="122"/>
                    </a:lnTo>
                    <a:lnTo>
                      <a:pt x="0" y="122"/>
                    </a:lnTo>
                    <a:lnTo>
                      <a:pt x="2" y="148"/>
                    </a:lnTo>
                    <a:lnTo>
                      <a:pt x="8" y="172"/>
                    </a:lnTo>
                    <a:lnTo>
                      <a:pt x="18" y="192"/>
                    </a:lnTo>
                    <a:lnTo>
                      <a:pt x="24" y="200"/>
                    </a:lnTo>
                    <a:lnTo>
                      <a:pt x="32" y="208"/>
                    </a:lnTo>
                    <a:lnTo>
                      <a:pt x="32" y="208"/>
                    </a:lnTo>
                    <a:lnTo>
                      <a:pt x="40" y="215"/>
                    </a:lnTo>
                    <a:lnTo>
                      <a:pt x="50" y="221"/>
                    </a:lnTo>
                    <a:lnTo>
                      <a:pt x="70" y="231"/>
                    </a:lnTo>
                    <a:lnTo>
                      <a:pt x="92" y="237"/>
                    </a:lnTo>
                    <a:lnTo>
                      <a:pt x="116" y="239"/>
                    </a:lnTo>
                    <a:lnTo>
                      <a:pt x="116" y="239"/>
                    </a:lnTo>
                    <a:lnTo>
                      <a:pt x="144" y="237"/>
                    </a:lnTo>
                    <a:lnTo>
                      <a:pt x="166" y="231"/>
                    </a:lnTo>
                    <a:lnTo>
                      <a:pt x="178" y="227"/>
                    </a:lnTo>
                    <a:lnTo>
                      <a:pt x="188" y="221"/>
                    </a:lnTo>
                    <a:lnTo>
                      <a:pt x="196" y="213"/>
                    </a:lnTo>
                    <a:lnTo>
                      <a:pt x="204" y="208"/>
                    </a:lnTo>
                    <a:lnTo>
                      <a:pt x="204" y="208"/>
                    </a:lnTo>
                    <a:lnTo>
                      <a:pt x="212" y="198"/>
                    </a:lnTo>
                    <a:lnTo>
                      <a:pt x="220" y="188"/>
                    </a:lnTo>
                    <a:lnTo>
                      <a:pt x="224" y="178"/>
                    </a:lnTo>
                    <a:lnTo>
                      <a:pt x="230" y="168"/>
                    </a:lnTo>
                    <a:lnTo>
                      <a:pt x="236" y="144"/>
                    </a:lnTo>
                    <a:lnTo>
                      <a:pt x="238" y="118"/>
                    </a:lnTo>
                    <a:lnTo>
                      <a:pt x="238" y="118"/>
                    </a:lnTo>
                    <a:lnTo>
                      <a:pt x="236" y="92"/>
                    </a:lnTo>
                    <a:lnTo>
                      <a:pt x="230" y="68"/>
                    </a:lnTo>
                    <a:lnTo>
                      <a:pt x="220" y="48"/>
                    </a:lnTo>
                    <a:lnTo>
                      <a:pt x="214" y="38"/>
                    </a:lnTo>
                    <a:lnTo>
                      <a:pt x="206" y="30"/>
                    </a:lnTo>
                    <a:lnTo>
                      <a:pt x="206" y="30"/>
                    </a:lnTo>
                    <a:lnTo>
                      <a:pt x="198" y="24"/>
                    </a:lnTo>
                    <a:lnTo>
                      <a:pt x="190" y="16"/>
                    </a:lnTo>
                    <a:lnTo>
                      <a:pt x="180" y="12"/>
                    </a:lnTo>
                    <a:lnTo>
                      <a:pt x="170" y="6"/>
                    </a:lnTo>
                    <a:lnTo>
                      <a:pt x="148" y="2"/>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5" name="Freeform 20"/>
              <p:cNvSpPr>
                <a:spLocks/>
              </p:cNvSpPr>
              <p:nvPr/>
            </p:nvSpPr>
            <p:spPr bwMode="auto">
              <a:xfrm>
                <a:off x="7343775" y="3381375"/>
                <a:ext cx="200025" cy="241300"/>
              </a:xfrm>
              <a:custGeom>
                <a:avLst/>
                <a:gdLst>
                  <a:gd name="T0" fmla="*/ 110 w 126"/>
                  <a:gd name="T1" fmla="*/ 132 h 152"/>
                  <a:gd name="T2" fmla="*/ 110 w 126"/>
                  <a:gd name="T3" fmla="*/ 132 h 152"/>
                  <a:gd name="T4" fmla="*/ 102 w 126"/>
                  <a:gd name="T5" fmla="*/ 140 h 152"/>
                  <a:gd name="T6" fmla="*/ 90 w 126"/>
                  <a:gd name="T7" fmla="*/ 146 h 152"/>
                  <a:gd name="T8" fmla="*/ 78 w 126"/>
                  <a:gd name="T9" fmla="*/ 150 h 152"/>
                  <a:gd name="T10" fmla="*/ 64 w 126"/>
                  <a:gd name="T11" fmla="*/ 152 h 152"/>
                  <a:gd name="T12" fmla="*/ 64 w 126"/>
                  <a:gd name="T13" fmla="*/ 152 h 152"/>
                  <a:gd name="T14" fmla="*/ 50 w 126"/>
                  <a:gd name="T15" fmla="*/ 150 h 152"/>
                  <a:gd name="T16" fmla="*/ 38 w 126"/>
                  <a:gd name="T17" fmla="*/ 146 h 152"/>
                  <a:gd name="T18" fmla="*/ 26 w 126"/>
                  <a:gd name="T19" fmla="*/ 140 h 152"/>
                  <a:gd name="T20" fmla="*/ 18 w 126"/>
                  <a:gd name="T21" fmla="*/ 132 h 152"/>
                  <a:gd name="T22" fmla="*/ 18 w 126"/>
                  <a:gd name="T23" fmla="*/ 132 h 152"/>
                  <a:gd name="T24" fmla="*/ 10 w 126"/>
                  <a:gd name="T25" fmla="*/ 122 h 152"/>
                  <a:gd name="T26" fmla="*/ 4 w 126"/>
                  <a:gd name="T27" fmla="*/ 108 h 152"/>
                  <a:gd name="T28" fmla="*/ 2 w 126"/>
                  <a:gd name="T29" fmla="*/ 94 h 152"/>
                  <a:gd name="T30" fmla="*/ 0 w 126"/>
                  <a:gd name="T31" fmla="*/ 76 h 152"/>
                  <a:gd name="T32" fmla="*/ 0 w 126"/>
                  <a:gd name="T33" fmla="*/ 76 h 152"/>
                  <a:gd name="T34" fmla="*/ 2 w 126"/>
                  <a:gd name="T35" fmla="*/ 60 h 152"/>
                  <a:gd name="T36" fmla="*/ 4 w 126"/>
                  <a:gd name="T37" fmla="*/ 44 h 152"/>
                  <a:gd name="T38" fmla="*/ 10 w 126"/>
                  <a:gd name="T39" fmla="*/ 30 h 152"/>
                  <a:gd name="T40" fmla="*/ 18 w 126"/>
                  <a:gd name="T41" fmla="*/ 20 h 152"/>
                  <a:gd name="T42" fmla="*/ 18 w 126"/>
                  <a:gd name="T43" fmla="*/ 20 h 152"/>
                  <a:gd name="T44" fmla="*/ 26 w 126"/>
                  <a:gd name="T45" fmla="*/ 12 h 152"/>
                  <a:gd name="T46" fmla="*/ 38 w 126"/>
                  <a:gd name="T47" fmla="*/ 4 h 152"/>
                  <a:gd name="T48" fmla="*/ 50 w 126"/>
                  <a:gd name="T49" fmla="*/ 2 h 152"/>
                  <a:gd name="T50" fmla="*/ 64 w 126"/>
                  <a:gd name="T51" fmla="*/ 0 h 152"/>
                  <a:gd name="T52" fmla="*/ 64 w 126"/>
                  <a:gd name="T53" fmla="*/ 0 h 152"/>
                  <a:gd name="T54" fmla="*/ 78 w 126"/>
                  <a:gd name="T55" fmla="*/ 2 h 152"/>
                  <a:gd name="T56" fmla="*/ 90 w 126"/>
                  <a:gd name="T57" fmla="*/ 4 h 152"/>
                  <a:gd name="T58" fmla="*/ 100 w 126"/>
                  <a:gd name="T59" fmla="*/ 10 h 152"/>
                  <a:gd name="T60" fmla="*/ 108 w 126"/>
                  <a:gd name="T61" fmla="*/ 18 h 152"/>
                  <a:gd name="T62" fmla="*/ 108 w 126"/>
                  <a:gd name="T63" fmla="*/ 18 h 152"/>
                  <a:gd name="T64" fmla="*/ 116 w 126"/>
                  <a:gd name="T65" fmla="*/ 30 h 152"/>
                  <a:gd name="T66" fmla="*/ 120 w 126"/>
                  <a:gd name="T67" fmla="*/ 42 h 152"/>
                  <a:gd name="T68" fmla="*/ 124 w 126"/>
                  <a:gd name="T69" fmla="*/ 58 h 152"/>
                  <a:gd name="T70" fmla="*/ 126 w 126"/>
                  <a:gd name="T71" fmla="*/ 76 h 152"/>
                  <a:gd name="T72" fmla="*/ 126 w 126"/>
                  <a:gd name="T73" fmla="*/ 76 h 152"/>
                  <a:gd name="T74" fmla="*/ 124 w 126"/>
                  <a:gd name="T75" fmla="*/ 94 h 152"/>
                  <a:gd name="T76" fmla="*/ 122 w 126"/>
                  <a:gd name="T77" fmla="*/ 108 h 152"/>
                  <a:gd name="T78" fmla="*/ 116 w 126"/>
                  <a:gd name="T79" fmla="*/ 122 h 152"/>
                  <a:gd name="T80" fmla="*/ 110 w 126"/>
                  <a:gd name="T81" fmla="*/ 1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52">
                    <a:moveTo>
                      <a:pt x="110" y="132"/>
                    </a:moveTo>
                    <a:lnTo>
                      <a:pt x="110" y="132"/>
                    </a:lnTo>
                    <a:lnTo>
                      <a:pt x="102" y="140"/>
                    </a:lnTo>
                    <a:lnTo>
                      <a:pt x="90" y="146"/>
                    </a:lnTo>
                    <a:lnTo>
                      <a:pt x="78" y="150"/>
                    </a:lnTo>
                    <a:lnTo>
                      <a:pt x="64" y="152"/>
                    </a:lnTo>
                    <a:lnTo>
                      <a:pt x="64" y="152"/>
                    </a:lnTo>
                    <a:lnTo>
                      <a:pt x="50" y="150"/>
                    </a:lnTo>
                    <a:lnTo>
                      <a:pt x="38" y="146"/>
                    </a:lnTo>
                    <a:lnTo>
                      <a:pt x="26" y="140"/>
                    </a:lnTo>
                    <a:lnTo>
                      <a:pt x="18" y="132"/>
                    </a:lnTo>
                    <a:lnTo>
                      <a:pt x="18" y="132"/>
                    </a:lnTo>
                    <a:lnTo>
                      <a:pt x="10" y="122"/>
                    </a:lnTo>
                    <a:lnTo>
                      <a:pt x="4" y="108"/>
                    </a:lnTo>
                    <a:lnTo>
                      <a:pt x="2" y="94"/>
                    </a:lnTo>
                    <a:lnTo>
                      <a:pt x="0" y="76"/>
                    </a:lnTo>
                    <a:lnTo>
                      <a:pt x="0" y="76"/>
                    </a:lnTo>
                    <a:lnTo>
                      <a:pt x="2" y="60"/>
                    </a:lnTo>
                    <a:lnTo>
                      <a:pt x="4" y="44"/>
                    </a:lnTo>
                    <a:lnTo>
                      <a:pt x="10" y="30"/>
                    </a:lnTo>
                    <a:lnTo>
                      <a:pt x="18" y="20"/>
                    </a:lnTo>
                    <a:lnTo>
                      <a:pt x="18" y="20"/>
                    </a:lnTo>
                    <a:lnTo>
                      <a:pt x="26" y="12"/>
                    </a:lnTo>
                    <a:lnTo>
                      <a:pt x="38" y="4"/>
                    </a:lnTo>
                    <a:lnTo>
                      <a:pt x="50" y="2"/>
                    </a:lnTo>
                    <a:lnTo>
                      <a:pt x="64" y="0"/>
                    </a:lnTo>
                    <a:lnTo>
                      <a:pt x="64" y="0"/>
                    </a:lnTo>
                    <a:lnTo>
                      <a:pt x="78" y="2"/>
                    </a:lnTo>
                    <a:lnTo>
                      <a:pt x="90" y="4"/>
                    </a:lnTo>
                    <a:lnTo>
                      <a:pt x="100" y="10"/>
                    </a:lnTo>
                    <a:lnTo>
                      <a:pt x="108" y="18"/>
                    </a:lnTo>
                    <a:lnTo>
                      <a:pt x="108" y="18"/>
                    </a:lnTo>
                    <a:lnTo>
                      <a:pt x="116" y="30"/>
                    </a:lnTo>
                    <a:lnTo>
                      <a:pt x="120" y="42"/>
                    </a:lnTo>
                    <a:lnTo>
                      <a:pt x="124" y="58"/>
                    </a:lnTo>
                    <a:lnTo>
                      <a:pt x="126" y="76"/>
                    </a:lnTo>
                    <a:lnTo>
                      <a:pt x="126" y="76"/>
                    </a:lnTo>
                    <a:lnTo>
                      <a:pt x="124" y="94"/>
                    </a:lnTo>
                    <a:lnTo>
                      <a:pt x="122" y="108"/>
                    </a:lnTo>
                    <a:lnTo>
                      <a:pt x="116" y="122"/>
                    </a:lnTo>
                    <a:lnTo>
                      <a:pt x="110" y="1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6" name="Freeform 21"/>
              <p:cNvSpPr>
                <a:spLocks/>
              </p:cNvSpPr>
              <p:nvPr/>
            </p:nvSpPr>
            <p:spPr bwMode="auto">
              <a:xfrm>
                <a:off x="7639050" y="3138487"/>
                <a:ext cx="450850" cy="552450"/>
              </a:xfrm>
              <a:custGeom>
                <a:avLst/>
                <a:gdLst>
                  <a:gd name="T0" fmla="*/ 284 w 284"/>
                  <a:gd name="T1" fmla="*/ 113 h 348"/>
                  <a:gd name="T2" fmla="*/ 230 w 284"/>
                  <a:gd name="T3" fmla="*/ 46 h 348"/>
                  <a:gd name="T4" fmla="*/ 176 w 284"/>
                  <a:gd name="T5" fmla="*/ 61 h 348"/>
                  <a:gd name="T6" fmla="*/ 176 w 284"/>
                  <a:gd name="T7" fmla="*/ 113 h 348"/>
                  <a:gd name="T8" fmla="*/ 94 w 284"/>
                  <a:gd name="T9" fmla="*/ 85 h 348"/>
                  <a:gd name="T10" fmla="*/ 94 w 284"/>
                  <a:gd name="T11" fmla="*/ 75 h 348"/>
                  <a:gd name="T12" fmla="*/ 98 w 284"/>
                  <a:gd name="T13" fmla="*/ 59 h 348"/>
                  <a:gd name="T14" fmla="*/ 102 w 284"/>
                  <a:gd name="T15" fmla="*/ 53 h 348"/>
                  <a:gd name="T16" fmla="*/ 114 w 284"/>
                  <a:gd name="T17" fmla="*/ 48 h 348"/>
                  <a:gd name="T18" fmla="*/ 128 w 284"/>
                  <a:gd name="T19" fmla="*/ 44 h 348"/>
                  <a:gd name="T20" fmla="*/ 140 w 284"/>
                  <a:gd name="T21" fmla="*/ 46 h 348"/>
                  <a:gd name="T22" fmla="*/ 154 w 284"/>
                  <a:gd name="T23" fmla="*/ 50 h 348"/>
                  <a:gd name="T24" fmla="*/ 152 w 284"/>
                  <a:gd name="T25" fmla="*/ 4 h 348"/>
                  <a:gd name="T26" fmla="*/ 140 w 284"/>
                  <a:gd name="T27" fmla="*/ 0 h 348"/>
                  <a:gd name="T28" fmla="*/ 122 w 284"/>
                  <a:gd name="T29" fmla="*/ 0 h 348"/>
                  <a:gd name="T30" fmla="*/ 100 w 284"/>
                  <a:gd name="T31" fmla="*/ 2 h 348"/>
                  <a:gd name="T32" fmla="*/ 80 w 284"/>
                  <a:gd name="T33" fmla="*/ 10 h 348"/>
                  <a:gd name="T34" fmla="*/ 70 w 284"/>
                  <a:gd name="T35" fmla="*/ 16 h 348"/>
                  <a:gd name="T36" fmla="*/ 56 w 284"/>
                  <a:gd name="T37" fmla="*/ 30 h 348"/>
                  <a:gd name="T38" fmla="*/ 50 w 284"/>
                  <a:gd name="T39" fmla="*/ 40 h 348"/>
                  <a:gd name="T40" fmla="*/ 42 w 284"/>
                  <a:gd name="T41" fmla="*/ 59 h 348"/>
                  <a:gd name="T42" fmla="*/ 38 w 284"/>
                  <a:gd name="T43" fmla="*/ 81 h 348"/>
                  <a:gd name="T44" fmla="*/ 0 w 284"/>
                  <a:gd name="T45" fmla="*/ 113 h 348"/>
                  <a:gd name="T46" fmla="*/ 38 w 284"/>
                  <a:gd name="T47" fmla="*/ 157 h 348"/>
                  <a:gd name="T48" fmla="*/ 94 w 284"/>
                  <a:gd name="T49" fmla="*/ 344 h 348"/>
                  <a:gd name="T50" fmla="*/ 176 w 284"/>
                  <a:gd name="T51" fmla="*/ 157 h 348"/>
                  <a:gd name="T52" fmla="*/ 176 w 284"/>
                  <a:gd name="T53" fmla="*/ 277 h 348"/>
                  <a:gd name="T54" fmla="*/ 180 w 284"/>
                  <a:gd name="T55" fmla="*/ 309 h 348"/>
                  <a:gd name="T56" fmla="*/ 192 w 284"/>
                  <a:gd name="T57" fmla="*/ 330 h 348"/>
                  <a:gd name="T58" fmla="*/ 214 w 284"/>
                  <a:gd name="T59" fmla="*/ 344 h 348"/>
                  <a:gd name="T60" fmla="*/ 244 w 284"/>
                  <a:gd name="T61" fmla="*/ 348 h 348"/>
                  <a:gd name="T62" fmla="*/ 254 w 284"/>
                  <a:gd name="T63" fmla="*/ 348 h 348"/>
                  <a:gd name="T64" fmla="*/ 266 w 284"/>
                  <a:gd name="T65" fmla="*/ 346 h 348"/>
                  <a:gd name="T66" fmla="*/ 284 w 284"/>
                  <a:gd name="T67" fmla="*/ 340 h 348"/>
                  <a:gd name="T68" fmla="*/ 282 w 284"/>
                  <a:gd name="T69" fmla="*/ 299 h 348"/>
                  <a:gd name="T70" fmla="*/ 272 w 284"/>
                  <a:gd name="T71" fmla="*/ 303 h 348"/>
                  <a:gd name="T72" fmla="*/ 260 w 284"/>
                  <a:gd name="T73" fmla="*/ 305 h 348"/>
                  <a:gd name="T74" fmla="*/ 252 w 284"/>
                  <a:gd name="T75" fmla="*/ 305 h 348"/>
                  <a:gd name="T76" fmla="*/ 242 w 284"/>
                  <a:gd name="T77" fmla="*/ 299 h 348"/>
                  <a:gd name="T78" fmla="*/ 236 w 284"/>
                  <a:gd name="T79" fmla="*/ 297 h 348"/>
                  <a:gd name="T80" fmla="*/ 232 w 284"/>
                  <a:gd name="T81" fmla="*/ 285 h 348"/>
                  <a:gd name="T82" fmla="*/ 230 w 284"/>
                  <a:gd name="T83" fmla="*/ 15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348">
                    <a:moveTo>
                      <a:pt x="284" y="157"/>
                    </a:moveTo>
                    <a:lnTo>
                      <a:pt x="284" y="113"/>
                    </a:lnTo>
                    <a:lnTo>
                      <a:pt x="230" y="113"/>
                    </a:lnTo>
                    <a:lnTo>
                      <a:pt x="230" y="46"/>
                    </a:lnTo>
                    <a:lnTo>
                      <a:pt x="228" y="46"/>
                    </a:lnTo>
                    <a:lnTo>
                      <a:pt x="176" y="61"/>
                    </a:lnTo>
                    <a:lnTo>
                      <a:pt x="176" y="61"/>
                    </a:lnTo>
                    <a:lnTo>
                      <a:pt x="176" y="113"/>
                    </a:lnTo>
                    <a:lnTo>
                      <a:pt x="94" y="113"/>
                    </a:lnTo>
                    <a:lnTo>
                      <a:pt x="94" y="85"/>
                    </a:lnTo>
                    <a:lnTo>
                      <a:pt x="94" y="85"/>
                    </a:lnTo>
                    <a:lnTo>
                      <a:pt x="94" y="75"/>
                    </a:lnTo>
                    <a:lnTo>
                      <a:pt x="96" y="67"/>
                    </a:lnTo>
                    <a:lnTo>
                      <a:pt x="98" y="59"/>
                    </a:lnTo>
                    <a:lnTo>
                      <a:pt x="102" y="53"/>
                    </a:lnTo>
                    <a:lnTo>
                      <a:pt x="102" y="53"/>
                    </a:lnTo>
                    <a:lnTo>
                      <a:pt x="108" y="50"/>
                    </a:lnTo>
                    <a:lnTo>
                      <a:pt x="114" y="48"/>
                    </a:lnTo>
                    <a:lnTo>
                      <a:pt x="120" y="46"/>
                    </a:lnTo>
                    <a:lnTo>
                      <a:pt x="128" y="44"/>
                    </a:lnTo>
                    <a:lnTo>
                      <a:pt x="128" y="44"/>
                    </a:lnTo>
                    <a:lnTo>
                      <a:pt x="140" y="46"/>
                    </a:lnTo>
                    <a:lnTo>
                      <a:pt x="152" y="50"/>
                    </a:lnTo>
                    <a:lnTo>
                      <a:pt x="154" y="50"/>
                    </a:lnTo>
                    <a:lnTo>
                      <a:pt x="154" y="4"/>
                    </a:lnTo>
                    <a:lnTo>
                      <a:pt x="152" y="4"/>
                    </a:lnTo>
                    <a:lnTo>
                      <a:pt x="152" y="4"/>
                    </a:lnTo>
                    <a:lnTo>
                      <a:pt x="140" y="0"/>
                    </a:lnTo>
                    <a:lnTo>
                      <a:pt x="122" y="0"/>
                    </a:lnTo>
                    <a:lnTo>
                      <a:pt x="122" y="0"/>
                    </a:lnTo>
                    <a:lnTo>
                      <a:pt x="110" y="0"/>
                    </a:lnTo>
                    <a:lnTo>
                      <a:pt x="100" y="2"/>
                    </a:lnTo>
                    <a:lnTo>
                      <a:pt x="88" y="6"/>
                    </a:lnTo>
                    <a:lnTo>
                      <a:pt x="80" y="10"/>
                    </a:lnTo>
                    <a:lnTo>
                      <a:pt x="80" y="10"/>
                    </a:lnTo>
                    <a:lnTo>
                      <a:pt x="70" y="16"/>
                    </a:lnTo>
                    <a:lnTo>
                      <a:pt x="62" y="22"/>
                    </a:lnTo>
                    <a:lnTo>
                      <a:pt x="56" y="30"/>
                    </a:lnTo>
                    <a:lnTo>
                      <a:pt x="50" y="40"/>
                    </a:lnTo>
                    <a:lnTo>
                      <a:pt x="50" y="40"/>
                    </a:lnTo>
                    <a:lnTo>
                      <a:pt x="44" y="50"/>
                    </a:lnTo>
                    <a:lnTo>
                      <a:pt x="42" y="59"/>
                    </a:lnTo>
                    <a:lnTo>
                      <a:pt x="40" y="69"/>
                    </a:lnTo>
                    <a:lnTo>
                      <a:pt x="38" y="81"/>
                    </a:lnTo>
                    <a:lnTo>
                      <a:pt x="38" y="113"/>
                    </a:lnTo>
                    <a:lnTo>
                      <a:pt x="0" y="113"/>
                    </a:lnTo>
                    <a:lnTo>
                      <a:pt x="0" y="157"/>
                    </a:lnTo>
                    <a:lnTo>
                      <a:pt x="38" y="157"/>
                    </a:lnTo>
                    <a:lnTo>
                      <a:pt x="38" y="344"/>
                    </a:lnTo>
                    <a:lnTo>
                      <a:pt x="94" y="344"/>
                    </a:lnTo>
                    <a:lnTo>
                      <a:pt x="94" y="157"/>
                    </a:lnTo>
                    <a:lnTo>
                      <a:pt x="176" y="157"/>
                    </a:lnTo>
                    <a:lnTo>
                      <a:pt x="176" y="277"/>
                    </a:lnTo>
                    <a:lnTo>
                      <a:pt x="176" y="277"/>
                    </a:lnTo>
                    <a:lnTo>
                      <a:pt x="176" y="293"/>
                    </a:lnTo>
                    <a:lnTo>
                      <a:pt x="180" y="309"/>
                    </a:lnTo>
                    <a:lnTo>
                      <a:pt x="184" y="320"/>
                    </a:lnTo>
                    <a:lnTo>
                      <a:pt x="192" y="330"/>
                    </a:lnTo>
                    <a:lnTo>
                      <a:pt x="202" y="338"/>
                    </a:lnTo>
                    <a:lnTo>
                      <a:pt x="214" y="344"/>
                    </a:lnTo>
                    <a:lnTo>
                      <a:pt x="228" y="348"/>
                    </a:lnTo>
                    <a:lnTo>
                      <a:pt x="244" y="348"/>
                    </a:lnTo>
                    <a:lnTo>
                      <a:pt x="244" y="348"/>
                    </a:lnTo>
                    <a:lnTo>
                      <a:pt x="254" y="348"/>
                    </a:lnTo>
                    <a:lnTo>
                      <a:pt x="266" y="346"/>
                    </a:lnTo>
                    <a:lnTo>
                      <a:pt x="266" y="346"/>
                    </a:lnTo>
                    <a:lnTo>
                      <a:pt x="284" y="340"/>
                    </a:lnTo>
                    <a:lnTo>
                      <a:pt x="284" y="340"/>
                    </a:lnTo>
                    <a:lnTo>
                      <a:pt x="284" y="297"/>
                    </a:lnTo>
                    <a:lnTo>
                      <a:pt x="282" y="299"/>
                    </a:lnTo>
                    <a:lnTo>
                      <a:pt x="282" y="299"/>
                    </a:lnTo>
                    <a:lnTo>
                      <a:pt x="272" y="303"/>
                    </a:lnTo>
                    <a:lnTo>
                      <a:pt x="272" y="303"/>
                    </a:lnTo>
                    <a:lnTo>
                      <a:pt x="260" y="305"/>
                    </a:lnTo>
                    <a:lnTo>
                      <a:pt x="260" y="305"/>
                    </a:lnTo>
                    <a:lnTo>
                      <a:pt x="252" y="305"/>
                    </a:lnTo>
                    <a:lnTo>
                      <a:pt x="246" y="303"/>
                    </a:lnTo>
                    <a:lnTo>
                      <a:pt x="242" y="299"/>
                    </a:lnTo>
                    <a:lnTo>
                      <a:pt x="236" y="297"/>
                    </a:lnTo>
                    <a:lnTo>
                      <a:pt x="236" y="297"/>
                    </a:lnTo>
                    <a:lnTo>
                      <a:pt x="234" y="291"/>
                    </a:lnTo>
                    <a:lnTo>
                      <a:pt x="232" y="285"/>
                    </a:lnTo>
                    <a:lnTo>
                      <a:pt x="230" y="267"/>
                    </a:lnTo>
                    <a:lnTo>
                      <a:pt x="230" y="157"/>
                    </a:lnTo>
                    <a:lnTo>
                      <a:pt x="284" y="157"/>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7" name="Rectangle 22"/>
              <p:cNvSpPr>
                <a:spLocks noChangeArrowheads="1"/>
              </p:cNvSpPr>
              <p:nvPr/>
            </p:nvSpPr>
            <p:spPr bwMode="auto">
              <a:xfrm>
                <a:off x="4102100" y="3005137"/>
                <a:ext cx="406400" cy="404813"/>
              </a:xfrm>
              <a:prstGeom prst="rect">
                <a:avLst/>
              </a:prstGeom>
              <a:solidFill>
                <a:srgbClr val="F05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8" name="Rectangle 23"/>
              <p:cNvSpPr>
                <a:spLocks noChangeArrowheads="1"/>
              </p:cNvSpPr>
              <p:nvPr/>
            </p:nvSpPr>
            <p:spPr bwMode="auto">
              <a:xfrm>
                <a:off x="4549775" y="3005137"/>
                <a:ext cx="406400" cy="404813"/>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29" name="Rectangle 24"/>
              <p:cNvSpPr>
                <a:spLocks noChangeArrowheads="1"/>
              </p:cNvSpPr>
              <p:nvPr/>
            </p:nvSpPr>
            <p:spPr bwMode="auto">
              <a:xfrm>
                <a:off x="4102100" y="3451225"/>
                <a:ext cx="406400" cy="401638"/>
              </a:xfrm>
              <a:prstGeom prst="rect">
                <a:avLst/>
              </a:prstGeom>
              <a:solidFill>
                <a:srgbClr val="33A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sp>
            <p:nvSpPr>
              <p:cNvPr id="30" name="Rectangle 25"/>
              <p:cNvSpPr>
                <a:spLocks noChangeArrowheads="1"/>
              </p:cNvSpPr>
              <p:nvPr/>
            </p:nvSpPr>
            <p:spPr bwMode="auto">
              <a:xfrm>
                <a:off x="4549775" y="3451225"/>
                <a:ext cx="406400" cy="401638"/>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latin typeface="Nirmala UI Semilight" panose="020B0402040204020203" pitchFamily="34" charset="0"/>
                  <a:cs typeface="Nirmala UI Semilight" panose="020B0402040204020203" pitchFamily="34" charset="0"/>
                </a:endParaRPr>
              </a:p>
            </p:txBody>
          </p:sp>
        </p:grpSp>
      </p:grpSp>
    </p:spTree>
    <p:extLst>
      <p:ext uri="{BB962C8B-B14F-4D97-AF65-F5344CB8AC3E}">
        <p14:creationId xmlns:p14="http://schemas.microsoft.com/office/powerpoint/2010/main" val="135703246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60" r:id="rId15"/>
    <p:sldLayoutId id="2147484561" r:id="rId16"/>
    <p:sldLayoutId id="2147484562" r:id="rId17"/>
  </p:sldLayoutIdLst>
  <p:hf hdr="0"/>
  <p:txStyles>
    <p:titleStyle>
      <a:lvl1pPr algn="l" defTabSz="932597" rtl="0" eaLnBrk="1" latinLnBrk="0" hangingPunct="1">
        <a:lnSpc>
          <a:spcPct val="90000"/>
        </a:lnSpc>
        <a:spcBef>
          <a:spcPct val="0"/>
        </a:spcBef>
        <a:buNone/>
        <a:defRPr sz="4080" b="1" kern="1200">
          <a:solidFill>
            <a:schemeClr val="tx1"/>
          </a:solidFill>
          <a:latin typeface="Nirmala UI Semilight" panose="020B0402040204020203" pitchFamily="34" charset="0"/>
          <a:ea typeface="+mj-ea"/>
          <a:cs typeface="Nirmala UI Semilight" panose="020B0402040204020203" pitchFamily="34" charset="0"/>
        </a:defRPr>
      </a:lvl1pPr>
    </p:titleStyle>
    <p:bodyStyle>
      <a:lvl1pPr marL="233149" indent="-233149" algn="l" defTabSz="932597" rtl="0" eaLnBrk="1" latinLnBrk="0" hangingPunct="1">
        <a:lnSpc>
          <a:spcPct val="90000"/>
        </a:lnSpc>
        <a:spcBef>
          <a:spcPts val="1020"/>
        </a:spcBef>
        <a:buFont typeface="Arial"/>
        <a:buChar char="•"/>
        <a:defRPr sz="2040" kern="1200">
          <a:solidFill>
            <a:schemeClr val="tx1"/>
          </a:solidFill>
          <a:latin typeface="Nirmala UI Semilight" panose="020B0402040204020203" pitchFamily="34" charset="0"/>
          <a:ea typeface="+mn-ea"/>
          <a:cs typeface="Nirmala UI Semilight" panose="020B0402040204020203" pitchFamily="34" charset="0"/>
        </a:defRPr>
      </a:lvl1pPr>
      <a:lvl2pPr marL="699447" indent="-233149" algn="l" defTabSz="932597" rtl="0" eaLnBrk="1" latinLnBrk="0" hangingPunct="1">
        <a:lnSpc>
          <a:spcPct val="90000"/>
        </a:lnSpc>
        <a:spcBef>
          <a:spcPts val="510"/>
        </a:spcBef>
        <a:buFont typeface="Arial"/>
        <a:buChar char="•"/>
        <a:defRPr sz="1836" kern="1200">
          <a:solidFill>
            <a:schemeClr val="tx1"/>
          </a:solidFill>
          <a:latin typeface="Nirmala UI Semilight" panose="020B0402040204020203" pitchFamily="34" charset="0"/>
          <a:ea typeface="+mn-ea"/>
          <a:cs typeface="Nirmala UI Semilight" panose="020B0402040204020203" pitchFamily="34" charset="0"/>
        </a:defRPr>
      </a:lvl2pPr>
      <a:lvl3pPr marL="1165746" indent="-233149" algn="l" defTabSz="932597" rtl="0" eaLnBrk="1" latinLnBrk="0" hangingPunct="1">
        <a:lnSpc>
          <a:spcPct val="90000"/>
        </a:lnSpc>
        <a:spcBef>
          <a:spcPts val="510"/>
        </a:spcBef>
        <a:buFont typeface="Arial"/>
        <a:buChar char="•"/>
        <a:defRPr sz="1632" kern="1200">
          <a:solidFill>
            <a:schemeClr val="tx1"/>
          </a:solidFill>
          <a:latin typeface="Nirmala UI Semilight" panose="020B0402040204020203" pitchFamily="34" charset="0"/>
          <a:ea typeface="+mn-ea"/>
          <a:cs typeface="Nirmala UI Semilight" panose="020B0402040204020203" pitchFamily="34" charset="0"/>
        </a:defRPr>
      </a:lvl3pPr>
      <a:lvl4pPr marL="1632044" indent="-233149" algn="l" defTabSz="932597" rtl="0" eaLnBrk="1" latinLnBrk="0" hangingPunct="1">
        <a:lnSpc>
          <a:spcPct val="90000"/>
        </a:lnSpc>
        <a:spcBef>
          <a:spcPts val="510"/>
        </a:spcBef>
        <a:buFont typeface="Arial"/>
        <a:buChar char="•"/>
        <a:defRPr sz="1428" kern="1200">
          <a:solidFill>
            <a:schemeClr val="tx1"/>
          </a:solidFill>
          <a:latin typeface="Nirmala UI Semilight" panose="020B0402040204020203" pitchFamily="34" charset="0"/>
          <a:ea typeface="+mn-ea"/>
          <a:cs typeface="Nirmala UI Semilight" panose="020B0402040204020203" pitchFamily="34" charset="0"/>
        </a:defRPr>
      </a:lvl4pPr>
      <a:lvl5pPr marL="2098342" indent="-233149" algn="l" defTabSz="932597" rtl="0" eaLnBrk="1" latinLnBrk="0" hangingPunct="1">
        <a:lnSpc>
          <a:spcPct val="90000"/>
        </a:lnSpc>
        <a:spcBef>
          <a:spcPts val="510"/>
        </a:spcBef>
        <a:buFont typeface="Arial"/>
        <a:buChar char="•"/>
        <a:defRPr sz="1428" kern="1200">
          <a:solidFill>
            <a:schemeClr val="tx1"/>
          </a:solidFill>
          <a:latin typeface="Nirmala UI Semilight" panose="020B0402040204020203" pitchFamily="34" charset="0"/>
          <a:ea typeface="+mn-ea"/>
          <a:cs typeface="Nirmala UI Semilight" panose="020B0402040204020203" pitchFamily="34" charset="0"/>
        </a:defRPr>
      </a:lvl5pPr>
      <a:lvl6pPr marL="2564641"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64">
          <p15:clr>
            <a:srgbClr val="F26B43"/>
          </p15:clr>
        </p15:guide>
        <p15:guide id="2" pos="3840">
          <p15:clr>
            <a:srgbClr val="F26B43"/>
          </p15:clr>
        </p15:guide>
        <p15:guide id="3" orient="horz" pos="1032">
          <p15:clr>
            <a:srgbClr val="F26B43"/>
          </p15:clr>
        </p15:guide>
        <p15:guide id="4" orient="horz" pos="288">
          <p15:clr>
            <a:srgbClr val="F26B43"/>
          </p15:clr>
        </p15:guide>
        <p15:guide id="5" pos="288">
          <p15:clr>
            <a:srgbClr val="F26B43"/>
          </p15:clr>
        </p15:guide>
        <p15:guide id="6" pos="73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3" Type="http://schemas.openxmlformats.org/officeDocument/2006/relationships/image" Target="../media/image31.jpe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jpeg"/><Relationship Id="rId2" Type="http://schemas.openxmlformats.org/officeDocument/2006/relationships/image" Target="../media/image20.jpe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41" Type="http://schemas.openxmlformats.org/officeDocument/2006/relationships/image" Target="../media/image59.png"/><Relationship Id="rId54"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jpeg"/><Relationship Id="rId53" Type="http://schemas.openxmlformats.org/officeDocument/2006/relationships/image" Target="../media/image71.jpeg"/><Relationship Id="rId5" Type="http://schemas.openxmlformats.org/officeDocument/2006/relationships/image" Target="../media/image23.jpeg"/><Relationship Id="rId15" Type="http://schemas.openxmlformats.org/officeDocument/2006/relationships/image" Target="../media/image33.png"/><Relationship Id="rId23" Type="http://schemas.openxmlformats.org/officeDocument/2006/relationships/image" Target="../media/image41.jpeg"/><Relationship Id="rId28" Type="http://schemas.openxmlformats.org/officeDocument/2006/relationships/image" Target="../media/image46.jpeg"/><Relationship Id="rId36" Type="http://schemas.openxmlformats.org/officeDocument/2006/relationships/image" Target="../media/image54.jpeg"/><Relationship Id="rId49" Type="http://schemas.openxmlformats.org/officeDocument/2006/relationships/image" Target="../media/image67.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jpeg"/><Relationship Id="rId44" Type="http://schemas.openxmlformats.org/officeDocument/2006/relationships/image" Target="../media/image62.png"/><Relationship Id="rId52" Type="http://schemas.openxmlformats.org/officeDocument/2006/relationships/image" Target="../media/image70.jpe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jpeg"/><Relationship Id="rId8" Type="http://schemas.openxmlformats.org/officeDocument/2006/relationships/image" Target="../media/image26.png"/><Relationship Id="rId51"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3.png"/><Relationship Id="rId18"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0.png"/><Relationship Id="rId12" Type="http://schemas.microsoft.com/office/2007/relationships/hdphoto" Target="../media/hdphoto5.wdp"/><Relationship Id="rId17" Type="http://schemas.openxmlformats.org/officeDocument/2006/relationships/image" Target="../media/image86.png"/><Relationship Id="rId2" Type="http://schemas.openxmlformats.org/officeDocument/2006/relationships/notesSlide" Target="../notesSlides/notesSlide14.xml"/><Relationship Id="rId16"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79.svg"/><Relationship Id="rId11" Type="http://schemas.openxmlformats.org/officeDocument/2006/relationships/image" Target="../media/image82.png"/><Relationship Id="rId5" Type="http://schemas.openxmlformats.org/officeDocument/2006/relationships/image" Target="../media/image78.png"/><Relationship Id="rId15" Type="http://schemas.openxmlformats.org/officeDocument/2006/relationships/image" Target="../media/image8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81.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jpe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5.xml"/><Relationship Id="rId16"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image" Target="../media/image91.png"/><Relationship Id="rId11" Type="http://schemas.openxmlformats.org/officeDocument/2006/relationships/image" Target="../media/image96.jpe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4.xml"/><Relationship Id="rId1" Type="http://schemas.openxmlformats.org/officeDocument/2006/relationships/slideLayout" Target="../slideLayouts/slideLayout59.xml"/><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59.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g"/><Relationship Id="rId1" Type="http://schemas.openxmlformats.org/officeDocument/2006/relationships/slideLayout" Target="../slideLayouts/slideLayout59.xml"/><Relationship Id="rId5" Type="http://schemas.openxmlformats.org/officeDocument/2006/relationships/image" Target="../media/image118.jpg"/><Relationship Id="rId4" Type="http://schemas.openxmlformats.org/officeDocument/2006/relationships/image" Target="../media/image117.jpg"/></Relationships>
</file>

<file path=ppt/slides/_rels/slide3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59.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8" Type="http://schemas.openxmlformats.org/officeDocument/2006/relationships/hyperlink" Target="https://www.hpe-microsoftazurestack.com/solutions" TargetMode="Externa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53.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jpeg"/><Relationship Id="rId9" Type="http://schemas.openxmlformats.org/officeDocument/2006/relationships/hyperlink" Target="http://hpedemoportal.ext.hpe.com/search/azure%20stac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azurestackinnovationcenters.com/" TargetMode="External"/><Relationship Id="rId2" Type="http://schemas.openxmlformats.org/officeDocument/2006/relationships/image" Target="../media/image110.png"/><Relationship Id="rId1" Type="http://schemas.openxmlformats.org/officeDocument/2006/relationships/slideLayout" Target="../slideLayouts/slideLayout52.xml"/><Relationship Id="rId4" Type="http://schemas.openxmlformats.org/officeDocument/2006/relationships/hyperlink" Target="mailto:asic@hpe.com?subject=ASIC%20Reques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6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6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3D4460-C4C0-4637-BE5A-828D374AC4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12436475" cy="6986494"/>
          </a:xfrm>
          <a:prstGeom prst="rect">
            <a:avLst/>
          </a:prstGeom>
        </p:spPr>
      </p:pic>
      <p:sp>
        <p:nvSpPr>
          <p:cNvPr id="5" name="Rectangle 4">
            <a:extLst>
              <a:ext uri="{FF2B5EF4-FFF2-40B4-BE49-F238E27FC236}">
                <a16:creationId xmlns:a16="http://schemas.microsoft.com/office/drawing/2014/main" id="{1F1DC1ED-6D81-46ED-B425-7C1D553BB4FB}"/>
              </a:ext>
            </a:extLst>
          </p:cNvPr>
          <p:cNvSpPr/>
          <p:nvPr/>
        </p:nvSpPr>
        <p:spPr bwMode="auto">
          <a:xfrm flipH="1">
            <a:off x="-1" y="-1"/>
            <a:ext cx="12436476" cy="6994526"/>
          </a:xfrm>
          <a:prstGeom prst="rect">
            <a:avLst/>
          </a:prstGeom>
          <a:gradFill flip="none" rotWithShape="1">
            <a:gsLst>
              <a:gs pos="0">
                <a:srgbClr val="271D1F">
                  <a:alpha val="5000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71610CF6-C8F6-46C8-9AD4-1FBD43122F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9174" y="6366806"/>
            <a:ext cx="1328146" cy="488549"/>
          </a:xfrm>
          <a:prstGeom prst="rect">
            <a:avLst/>
          </a:prstGeom>
        </p:spPr>
      </p:pic>
      <p:sp>
        <p:nvSpPr>
          <p:cNvPr id="7" name="Title 2">
            <a:extLst>
              <a:ext uri="{FF2B5EF4-FFF2-40B4-BE49-F238E27FC236}">
                <a16:creationId xmlns:a16="http://schemas.microsoft.com/office/drawing/2014/main" id="{CE91150F-6095-430E-8159-8B94854FADE0}"/>
              </a:ext>
            </a:extLst>
          </p:cNvPr>
          <p:cNvSpPr txBox="1">
            <a:spLocks/>
          </p:cNvSpPr>
          <p:nvPr/>
        </p:nvSpPr>
        <p:spPr>
          <a:xfrm>
            <a:off x="402293" y="2699836"/>
            <a:ext cx="11655027"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96" dirty="0">
                <a:solidFill>
                  <a:schemeClr val="bg1"/>
                </a:solidFill>
                <a:latin typeface="Segoe UI Semibold (Headings)"/>
              </a:rPr>
              <a:t>Azure Stack Workshop</a:t>
            </a:r>
          </a:p>
          <a:p>
            <a:r>
              <a:rPr lang="en-US" sz="3600" i="1" dirty="0">
                <a:solidFill>
                  <a:schemeClr val="bg1"/>
                </a:solidFill>
                <a:latin typeface="Segoe UI Semibold (Headings)"/>
              </a:rPr>
              <a:t>Sponsored by Mark III/HPE/MSFT </a:t>
            </a:r>
          </a:p>
        </p:txBody>
      </p:sp>
      <p:sp>
        <p:nvSpPr>
          <p:cNvPr id="8" name="TextBox 7">
            <a:extLst>
              <a:ext uri="{FF2B5EF4-FFF2-40B4-BE49-F238E27FC236}">
                <a16:creationId xmlns:a16="http://schemas.microsoft.com/office/drawing/2014/main" id="{05BAC93F-936D-41AE-B547-94504575378D}"/>
              </a:ext>
            </a:extLst>
          </p:cNvPr>
          <p:cNvSpPr txBox="1"/>
          <p:nvPr/>
        </p:nvSpPr>
        <p:spPr>
          <a:xfrm>
            <a:off x="402293" y="5015186"/>
            <a:ext cx="3768660" cy="1314206"/>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Segoe UI" panose="020B0502040204020203" pitchFamily="34" charset="0"/>
                <a:cs typeface="Segoe UI" panose="020B0502040204020203" pitchFamily="34" charset="0"/>
              </a:rPr>
              <a:t>Kevin Sullivan</a:t>
            </a:r>
            <a:br>
              <a:rPr lang="en-US" sz="2400" dirty="0">
                <a:solidFill>
                  <a:schemeClr val="bg1"/>
                </a:solidFill>
                <a:latin typeface="Segoe UI" panose="020B0502040204020203" pitchFamily="34" charset="0"/>
                <a:cs typeface="Segoe UI" panose="020B0502040204020203" pitchFamily="34" charset="0"/>
              </a:rPr>
            </a:br>
            <a:r>
              <a:rPr lang="en-US" sz="2000" dirty="0">
                <a:solidFill>
                  <a:schemeClr val="bg1"/>
                </a:solidFill>
                <a:latin typeface="Segoe UI" panose="020B0502040204020203" pitchFamily="34" charset="0"/>
                <a:cs typeface="Segoe UI" panose="020B0502040204020203" pitchFamily="34" charset="0"/>
              </a:rPr>
              <a:t>Global Black Belt | Azure Stack</a:t>
            </a:r>
          </a:p>
          <a:p>
            <a:pPr>
              <a:lnSpc>
                <a:spcPct val="90000"/>
              </a:lnSpc>
              <a:spcAft>
                <a:spcPts val="600"/>
              </a:spcAft>
            </a:pPr>
            <a:r>
              <a:rPr lang="en-US" sz="2000" dirty="0">
                <a:solidFill>
                  <a:schemeClr val="bg1"/>
                </a:solidFill>
                <a:latin typeface="Segoe UI" panose="020B0502040204020203" pitchFamily="34" charset="0"/>
                <a:cs typeface="Segoe UI" panose="020B0502040204020203" pitchFamily="34" charset="0"/>
              </a:rPr>
              <a:t>kevin.sullivan@microsoft.com</a:t>
            </a:r>
            <a:endParaRPr lang="en-US"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11249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781A8-FDB8-4D13-80C1-35B6B4723F60}"/>
              </a:ext>
            </a:extLst>
          </p:cNvPr>
          <p:cNvSpPr/>
          <p:nvPr/>
        </p:nvSpPr>
        <p:spPr bwMode="auto">
          <a:xfrm>
            <a:off x="881" y="3885565"/>
            <a:ext cx="12434711" cy="310896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p:txBody>
          <a:bodyPr/>
          <a:lstStyle/>
          <a:p>
            <a:r>
              <a:rPr lang="en-US"/>
              <a:t>Azure Stack: an extension of Azure</a:t>
            </a:r>
          </a:p>
        </p:txBody>
      </p:sp>
      <p:sp>
        <p:nvSpPr>
          <p:cNvPr id="6" name="TextBox 5">
            <a:extLst>
              <a:ext uri="{FF2B5EF4-FFF2-40B4-BE49-F238E27FC236}">
                <a16:creationId xmlns:a16="http://schemas.microsoft.com/office/drawing/2014/main" id="{8093DE2E-5E52-40E2-992A-D843A533816D}"/>
              </a:ext>
            </a:extLst>
          </p:cNvPr>
          <p:cNvSpPr txBox="1"/>
          <p:nvPr/>
        </p:nvSpPr>
        <p:spPr>
          <a:xfrm>
            <a:off x="1372823" y="2906993"/>
            <a:ext cx="3295156"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D83B01"/>
                    </a:gs>
                    <a:gs pos="100000">
                      <a:srgbClr val="D83B01"/>
                    </a:gs>
                  </a:gsLst>
                  <a:lin ang="5400000" scaled="1"/>
                </a:gradFill>
              </a:rPr>
              <a:t>Consistent application </a:t>
            </a:r>
            <a:br>
              <a:rPr lang="en-US" sz="1632">
                <a:gradFill>
                  <a:gsLst>
                    <a:gs pos="0">
                      <a:srgbClr val="D83B01"/>
                    </a:gs>
                    <a:gs pos="100000">
                      <a:srgbClr val="D83B01"/>
                    </a:gs>
                  </a:gsLst>
                  <a:lin ang="5400000" scaled="1"/>
                </a:gradFill>
              </a:rPr>
            </a:br>
            <a:r>
              <a:rPr lang="en-US" sz="1632">
                <a:gradFill>
                  <a:gsLst>
                    <a:gs pos="0">
                      <a:srgbClr val="D83B01"/>
                    </a:gs>
                    <a:gs pos="100000">
                      <a:srgbClr val="D83B01"/>
                    </a:gs>
                  </a:gsLst>
                  <a:lin ang="5400000" scaled="1"/>
                </a:gradFill>
              </a:rPr>
              <a:t>development</a:t>
            </a:r>
          </a:p>
        </p:txBody>
      </p:sp>
      <p:sp>
        <p:nvSpPr>
          <p:cNvPr id="12" name="Freeform 9">
            <a:extLst>
              <a:ext uri="{FF2B5EF4-FFF2-40B4-BE49-F238E27FC236}">
                <a16:creationId xmlns:a16="http://schemas.microsoft.com/office/drawing/2014/main" id="{01A953CD-B6FD-4A22-8D80-0A12DB0FCEE9}"/>
              </a:ext>
            </a:extLst>
          </p:cNvPr>
          <p:cNvSpPr>
            <a:spLocks noEditPoints="1"/>
          </p:cNvSpPr>
          <p:nvPr/>
        </p:nvSpPr>
        <p:spPr bwMode="auto">
          <a:xfrm>
            <a:off x="2651855" y="1700609"/>
            <a:ext cx="737089" cy="816201"/>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0" name="Freeform: Shape 9">
            <a:extLst>
              <a:ext uri="{FF2B5EF4-FFF2-40B4-BE49-F238E27FC236}">
                <a16:creationId xmlns:a16="http://schemas.microsoft.com/office/drawing/2014/main" id="{FAC59ACB-FFE1-46EE-9038-22FD3974400C}"/>
              </a:ext>
            </a:extLst>
          </p:cNvPr>
          <p:cNvSpPr/>
          <p:nvPr/>
        </p:nvSpPr>
        <p:spPr bwMode="auto">
          <a:xfrm>
            <a:off x="2671744" y="2745757"/>
            <a:ext cx="69731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sz="1428" kern="0">
              <a:solidFill>
                <a:srgbClr val="FFFFFF"/>
              </a:solidFill>
              <a:latin typeface="Segoe UI"/>
            </a:endParaRPr>
          </a:p>
        </p:txBody>
      </p:sp>
      <p:grpSp>
        <p:nvGrpSpPr>
          <p:cNvPr id="3" name="Group 2">
            <a:extLst>
              <a:ext uri="{FF2B5EF4-FFF2-40B4-BE49-F238E27FC236}">
                <a16:creationId xmlns:a16="http://schemas.microsoft.com/office/drawing/2014/main" id="{DB5807D5-5739-4D55-B7DE-EBDE9F933458}"/>
              </a:ext>
            </a:extLst>
          </p:cNvPr>
          <p:cNvGrpSpPr/>
          <p:nvPr/>
        </p:nvGrpSpPr>
        <p:grpSpPr>
          <a:xfrm>
            <a:off x="4869689" y="1720494"/>
            <a:ext cx="2697097" cy="1756302"/>
            <a:chOff x="4669856" y="1863369"/>
            <a:chExt cx="2697097" cy="1756302"/>
          </a:xfrm>
        </p:grpSpPr>
        <p:sp>
          <p:nvSpPr>
            <p:cNvPr id="7" name="TextBox 6">
              <a:extLst>
                <a:ext uri="{FF2B5EF4-FFF2-40B4-BE49-F238E27FC236}">
                  <a16:creationId xmlns:a16="http://schemas.microsoft.com/office/drawing/2014/main" id="{DD6A72AE-B51F-4472-82B9-C0185EEB093D}"/>
                </a:ext>
              </a:extLst>
            </p:cNvPr>
            <p:cNvSpPr txBox="1"/>
            <p:nvPr/>
          </p:nvSpPr>
          <p:spPr>
            <a:xfrm>
              <a:off x="4669856" y="305277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lumMod val="25000"/>
                          <a:lumOff val="75000"/>
                        </a:srgbClr>
                      </a:gs>
                      <a:gs pos="100000">
                        <a:srgbClr val="1A1A1A">
                          <a:lumMod val="25000"/>
                          <a:lumOff val="75000"/>
                        </a:srgbClr>
                      </a:gs>
                    </a:gsLst>
                    <a:lin ang="5400000" scaled="1"/>
                  </a:gradFill>
                </a:rPr>
                <a:t>Azure services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available on-premises</a:t>
              </a:r>
            </a:p>
          </p:txBody>
        </p:sp>
        <p:sp>
          <p:nvSpPr>
            <p:cNvPr id="17" name="Freeform 13">
              <a:extLst>
                <a:ext uri="{FF2B5EF4-FFF2-40B4-BE49-F238E27FC236}">
                  <a16:creationId xmlns:a16="http://schemas.microsoft.com/office/drawing/2014/main" id="{4B2A105E-86B9-4331-B13C-A8772AACBE6C}"/>
                </a:ext>
              </a:extLst>
            </p:cNvPr>
            <p:cNvSpPr>
              <a:spLocks/>
            </p:cNvSpPr>
            <p:nvPr/>
          </p:nvSpPr>
          <p:spPr bwMode="auto">
            <a:xfrm>
              <a:off x="5729828" y="1863369"/>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5" name="Freeform: Shape 14">
              <a:extLst>
                <a:ext uri="{FF2B5EF4-FFF2-40B4-BE49-F238E27FC236}">
                  <a16:creationId xmlns:a16="http://schemas.microsoft.com/office/drawing/2014/main" id="{2FBA2E12-DD7F-44BD-8D04-79449F4A2089}"/>
                </a:ext>
              </a:extLst>
            </p:cNvPr>
            <p:cNvSpPr/>
            <p:nvPr/>
          </p:nvSpPr>
          <p:spPr bwMode="auto">
            <a:xfrm>
              <a:off x="5698856" y="2880519"/>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
        <p:nvSpPr>
          <p:cNvPr id="18" name="TextBox 17">
            <a:extLst>
              <a:ext uri="{FF2B5EF4-FFF2-40B4-BE49-F238E27FC236}">
                <a16:creationId xmlns:a16="http://schemas.microsoft.com/office/drawing/2014/main" id="{9FE88961-DA0A-469A-8EB5-BA5D5A769EE1}"/>
              </a:ext>
            </a:extLst>
          </p:cNvPr>
          <p:cNvSpPr txBox="1"/>
          <p:nvPr/>
        </p:nvSpPr>
        <p:spPr>
          <a:xfrm>
            <a:off x="7857254" y="2906993"/>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Purpose-built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integrated system</a:t>
            </a:r>
          </a:p>
        </p:txBody>
      </p:sp>
      <p:sp>
        <p:nvSpPr>
          <p:cNvPr id="23" name="Freeform 5">
            <a:extLst>
              <a:ext uri="{FF2B5EF4-FFF2-40B4-BE49-F238E27FC236}">
                <a16:creationId xmlns:a16="http://schemas.microsoft.com/office/drawing/2014/main" id="{C1368148-8DC8-4625-ADD4-3DA94718AEF4}"/>
              </a:ext>
            </a:extLst>
          </p:cNvPr>
          <p:cNvSpPr>
            <a:spLocks noEditPoints="1"/>
          </p:cNvSpPr>
          <p:nvPr/>
        </p:nvSpPr>
        <p:spPr bwMode="auto">
          <a:xfrm>
            <a:off x="8824829" y="1810288"/>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1" name="Freeform: Shape 20">
            <a:extLst>
              <a:ext uri="{FF2B5EF4-FFF2-40B4-BE49-F238E27FC236}">
                <a16:creationId xmlns:a16="http://schemas.microsoft.com/office/drawing/2014/main" id="{B23A2B93-C157-4193-81F9-E542E8D58C13}"/>
              </a:ext>
            </a:extLst>
          </p:cNvPr>
          <p:cNvSpPr/>
          <p:nvPr/>
        </p:nvSpPr>
        <p:spPr bwMode="auto">
          <a:xfrm>
            <a:off x="8888541" y="2751570"/>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sp>
        <p:nvSpPr>
          <p:cNvPr id="26" name="TextBox 25">
            <a:extLst>
              <a:ext uri="{FF2B5EF4-FFF2-40B4-BE49-F238E27FC236}">
                <a16:creationId xmlns:a16="http://schemas.microsoft.com/office/drawing/2014/main" id="{C1077D32-83A6-4E9D-9CBB-75416B6ED1D3}"/>
              </a:ext>
            </a:extLst>
          </p:cNvPr>
          <p:cNvSpPr txBox="1"/>
          <p:nvPr/>
        </p:nvSpPr>
        <p:spPr>
          <a:xfrm>
            <a:off x="10178622" y="535614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Operations</a:t>
            </a:r>
          </a:p>
        </p:txBody>
      </p:sp>
      <p:sp>
        <p:nvSpPr>
          <p:cNvPr id="27" name="Touchscreen" title="Icon of a closed hand with one finger touching a screen">
            <a:extLst>
              <a:ext uri="{FF2B5EF4-FFF2-40B4-BE49-F238E27FC236}">
                <a16:creationId xmlns:a16="http://schemas.microsoft.com/office/drawing/2014/main" id="{AB93B3D4-CFCD-469C-AB73-8BF7D2D19D2D}"/>
              </a:ext>
            </a:extLst>
          </p:cNvPr>
          <p:cNvSpPr>
            <a:spLocks noChangeAspect="1" noEditPoints="1"/>
          </p:cNvSpPr>
          <p:nvPr/>
        </p:nvSpPr>
        <p:spPr bwMode="auto">
          <a:xfrm>
            <a:off x="10794714" y="4916518"/>
            <a:ext cx="397869" cy="373041"/>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29" name="TextBox 28">
            <a:extLst>
              <a:ext uri="{FF2B5EF4-FFF2-40B4-BE49-F238E27FC236}">
                <a16:creationId xmlns:a16="http://schemas.microsoft.com/office/drawing/2014/main" id="{078AA0A6-F270-4951-93CE-0DC31D30E88B}"/>
              </a:ext>
            </a:extLst>
          </p:cNvPr>
          <p:cNvSpPr txBox="1"/>
          <p:nvPr/>
        </p:nvSpPr>
        <p:spPr>
          <a:xfrm>
            <a:off x="8271675" y="535614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Automations</a:t>
            </a:r>
          </a:p>
        </p:txBody>
      </p:sp>
      <p:sp>
        <p:nvSpPr>
          <p:cNvPr id="30" name="Freeform 96" title="Icon of a gear with a wrench">
            <a:extLst>
              <a:ext uri="{FF2B5EF4-FFF2-40B4-BE49-F238E27FC236}">
                <a16:creationId xmlns:a16="http://schemas.microsoft.com/office/drawing/2014/main" id="{337A0375-3F89-4C10-92C3-BDE95939B979}"/>
              </a:ext>
            </a:extLst>
          </p:cNvPr>
          <p:cNvSpPr>
            <a:spLocks noChangeAspect="1" noEditPoints="1"/>
          </p:cNvSpPr>
          <p:nvPr/>
        </p:nvSpPr>
        <p:spPr bwMode="auto">
          <a:xfrm>
            <a:off x="8870764" y="4916518"/>
            <a:ext cx="405145" cy="37304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2" name="TextBox 31">
            <a:extLst>
              <a:ext uri="{FF2B5EF4-FFF2-40B4-BE49-F238E27FC236}">
                <a16:creationId xmlns:a16="http://schemas.microsoft.com/office/drawing/2014/main" id="{19561413-DB4B-4CFE-ABE9-CA59FB209AB4}"/>
              </a:ext>
            </a:extLst>
          </p:cNvPr>
          <p:cNvSpPr txBox="1"/>
          <p:nvPr/>
        </p:nvSpPr>
        <p:spPr>
          <a:xfrm>
            <a:off x="4457782" y="535614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0" scaled="0"/>
                </a:gradFill>
                <a:latin typeface="Segoe UI"/>
              </a:rPr>
              <a:t>Deployments</a:t>
            </a:r>
          </a:p>
        </p:txBody>
      </p:sp>
      <p:sp>
        <p:nvSpPr>
          <p:cNvPr id="33" name="browser_3" title="Icon of a browser window with an arrow pointing from the outside to the center">
            <a:extLst>
              <a:ext uri="{FF2B5EF4-FFF2-40B4-BE49-F238E27FC236}">
                <a16:creationId xmlns:a16="http://schemas.microsoft.com/office/drawing/2014/main" id="{F0DFDD5C-F961-463E-8EDA-A2BD1CF0F4D7}"/>
              </a:ext>
            </a:extLst>
          </p:cNvPr>
          <p:cNvSpPr>
            <a:spLocks noChangeAspect="1" noEditPoints="1"/>
          </p:cNvSpPr>
          <p:nvPr/>
        </p:nvSpPr>
        <p:spPr bwMode="auto">
          <a:xfrm>
            <a:off x="5117803" y="4916518"/>
            <a:ext cx="392188" cy="37304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solidFill>
                <a:srgbClr val="44546A"/>
              </a:solidFill>
              <a:latin typeface="Calibri" panose="020F0502020204030204"/>
            </a:endParaRPr>
          </a:p>
        </p:txBody>
      </p:sp>
      <p:sp>
        <p:nvSpPr>
          <p:cNvPr id="35" name="TextBox 34">
            <a:extLst>
              <a:ext uri="{FF2B5EF4-FFF2-40B4-BE49-F238E27FC236}">
                <a16:creationId xmlns:a16="http://schemas.microsoft.com/office/drawing/2014/main" id="{FB9A7418-AF4F-446C-B290-88712FEFEE40}"/>
              </a:ext>
            </a:extLst>
          </p:cNvPr>
          <p:cNvSpPr txBox="1"/>
          <p:nvPr/>
        </p:nvSpPr>
        <p:spPr>
          <a:xfrm>
            <a:off x="2550836" y="535614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Experiences</a:t>
            </a:r>
          </a:p>
        </p:txBody>
      </p:sp>
      <p:sp>
        <p:nvSpPr>
          <p:cNvPr id="36" name="PhotoCollection_E7AA" title="Icon of a stacked photo of a landscape">
            <a:extLst>
              <a:ext uri="{FF2B5EF4-FFF2-40B4-BE49-F238E27FC236}">
                <a16:creationId xmlns:a16="http://schemas.microsoft.com/office/drawing/2014/main" id="{671B98E9-D441-4EE9-91A6-0594EE9806F2}"/>
              </a:ext>
            </a:extLst>
          </p:cNvPr>
          <p:cNvSpPr>
            <a:spLocks noChangeAspect="1" noEditPoints="1"/>
          </p:cNvSpPr>
          <p:nvPr/>
        </p:nvSpPr>
        <p:spPr bwMode="auto">
          <a:xfrm>
            <a:off x="3110772" y="4916518"/>
            <a:ext cx="488227" cy="373041"/>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38" name="TextBox 37">
            <a:extLst>
              <a:ext uri="{FF2B5EF4-FFF2-40B4-BE49-F238E27FC236}">
                <a16:creationId xmlns:a16="http://schemas.microsoft.com/office/drawing/2014/main" id="{08CCAB63-E37C-47D5-B748-330F069AEF92}"/>
              </a:ext>
            </a:extLst>
          </p:cNvPr>
          <p:cNvSpPr txBox="1"/>
          <p:nvPr/>
        </p:nvSpPr>
        <p:spPr>
          <a:xfrm>
            <a:off x="643889" y="5356141"/>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Tools</a:t>
            </a:r>
          </a:p>
        </p:txBody>
      </p:sp>
      <p:sp>
        <p:nvSpPr>
          <p:cNvPr id="39" name="DeveloperTools_EC7A" title="Icon of a wrench and a screwdriver">
            <a:extLst>
              <a:ext uri="{FF2B5EF4-FFF2-40B4-BE49-F238E27FC236}">
                <a16:creationId xmlns:a16="http://schemas.microsoft.com/office/drawing/2014/main" id="{6B0FDCC6-0EC4-42E1-A798-2F8AB878F7A9}"/>
              </a:ext>
            </a:extLst>
          </p:cNvPr>
          <p:cNvSpPr>
            <a:spLocks noChangeAspect="1" noEditPoints="1"/>
          </p:cNvSpPr>
          <p:nvPr/>
        </p:nvSpPr>
        <p:spPr bwMode="auto">
          <a:xfrm>
            <a:off x="1355216" y="4916518"/>
            <a:ext cx="236752" cy="37304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
        <p:nvSpPr>
          <p:cNvPr id="41" name="TextBox 40">
            <a:extLst>
              <a:ext uri="{FF2B5EF4-FFF2-40B4-BE49-F238E27FC236}">
                <a16:creationId xmlns:a16="http://schemas.microsoft.com/office/drawing/2014/main" id="{23185556-3F18-47D2-B02E-30FFA7A10E99}"/>
              </a:ext>
            </a:extLst>
          </p:cNvPr>
          <p:cNvSpPr txBox="1"/>
          <p:nvPr/>
        </p:nvSpPr>
        <p:spPr>
          <a:xfrm>
            <a:off x="6364728" y="5356141"/>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gradFill>
                <a:latin typeface="Segoe UI"/>
              </a:rPr>
              <a:t>Application patterns</a:t>
            </a:r>
          </a:p>
        </p:txBody>
      </p:sp>
      <p:sp>
        <p:nvSpPr>
          <p:cNvPr id="42" name="CRMArticles_EFF5" title="Icon of two documents stacked together with writing on them">
            <a:extLst>
              <a:ext uri="{FF2B5EF4-FFF2-40B4-BE49-F238E27FC236}">
                <a16:creationId xmlns:a16="http://schemas.microsoft.com/office/drawing/2014/main" id="{E0AF97D5-81CE-4609-AD7F-DE0E5F14334C}"/>
              </a:ext>
            </a:extLst>
          </p:cNvPr>
          <p:cNvSpPr>
            <a:spLocks noChangeAspect="1" noEditPoints="1"/>
          </p:cNvSpPr>
          <p:nvPr/>
        </p:nvSpPr>
        <p:spPr bwMode="auto">
          <a:xfrm>
            <a:off x="7028795" y="4916518"/>
            <a:ext cx="323164" cy="37304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44546A"/>
              </a:solidFill>
              <a:latin typeface="Calibri" panose="020F0502020204030204"/>
            </a:endParaRPr>
          </a:p>
        </p:txBody>
      </p:sp>
    </p:spTree>
    <p:extLst>
      <p:ext uri="{BB962C8B-B14F-4D97-AF65-F5344CB8AC3E}">
        <p14:creationId xmlns:p14="http://schemas.microsoft.com/office/powerpoint/2010/main" val="29978184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1EC5-22A6-4D39-BA10-388193C4AAB8}"/>
              </a:ext>
            </a:extLst>
          </p:cNvPr>
          <p:cNvSpPr>
            <a:spLocks noGrp="1"/>
          </p:cNvSpPr>
          <p:nvPr>
            <p:ph type="title"/>
          </p:nvPr>
        </p:nvSpPr>
        <p:spPr/>
        <p:txBody>
          <a:bodyPr/>
          <a:lstStyle/>
          <a:p>
            <a:r>
              <a:rPr lang="en-US"/>
              <a:t>Use the open source tools you like</a:t>
            </a:r>
          </a:p>
        </p:txBody>
      </p:sp>
      <p:pic>
        <p:nvPicPr>
          <p:cNvPr id="3" name="Picture 2" descr="Image result for nagios">
            <a:extLst>
              <a:ext uri="{FF2B5EF4-FFF2-40B4-BE49-F238E27FC236}">
                <a16:creationId xmlns:a16="http://schemas.microsoft.com/office/drawing/2014/main" id="{13394C58-57F3-43BC-987B-DEF135F48B7B}"/>
              </a:ext>
            </a:extLst>
          </p:cNvPr>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87436" y="1967072"/>
            <a:ext cx="569380" cy="3857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vagrant">
            <a:extLst>
              <a:ext uri="{FF2B5EF4-FFF2-40B4-BE49-F238E27FC236}">
                <a16:creationId xmlns:a16="http://schemas.microsoft.com/office/drawing/2014/main" id="{0ECAAB00-A4D6-4978-A764-C51412B91A7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87935" y="1907465"/>
            <a:ext cx="414133" cy="5049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jenkins">
            <a:extLst>
              <a:ext uri="{FF2B5EF4-FFF2-40B4-BE49-F238E27FC236}">
                <a16:creationId xmlns:a16="http://schemas.microsoft.com/office/drawing/2014/main" id="{F0EEC2A0-959E-4D1E-B174-AE825EBFB32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33187" y="1892908"/>
            <a:ext cx="385948" cy="534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grunt">
            <a:extLst>
              <a:ext uri="{FF2B5EF4-FFF2-40B4-BE49-F238E27FC236}">
                <a16:creationId xmlns:a16="http://schemas.microsoft.com/office/drawing/2014/main" id="{5586E4F4-805C-41E3-A1BC-6FA768E58392}"/>
              </a:ext>
            </a:extLst>
          </p:cNvPr>
          <p:cNvPicPr>
            <a:picLocks noChangeAspect="1" noChangeArrowheads="1"/>
          </p:cNvPicPr>
          <p:nvPr/>
        </p:nvPicPr>
        <p:blipFill rotWithShape="1">
          <a:blip r:embed="rId5" cstate="screen">
            <a:clrChange>
              <a:clrFrom>
                <a:srgbClr val="FFFEFC"/>
              </a:clrFrom>
              <a:clrTo>
                <a:srgbClr val="FFFEFC">
                  <a:alpha val="0"/>
                </a:srgbClr>
              </a:clrTo>
            </a:clrChange>
            <a:extLst>
              <a:ext uri="{28A0092B-C50C-407E-A947-70E740481C1C}">
                <a14:useLocalDpi xmlns:a14="http://schemas.microsoft.com/office/drawing/2010/main"/>
              </a:ext>
            </a:extLst>
          </a:blip>
          <a:srcRect/>
          <a:stretch/>
        </p:blipFill>
        <p:spPr bwMode="auto">
          <a:xfrm>
            <a:off x="5750254" y="1926295"/>
            <a:ext cx="404403" cy="467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gradle">
            <a:extLst>
              <a:ext uri="{FF2B5EF4-FFF2-40B4-BE49-F238E27FC236}">
                <a16:creationId xmlns:a16="http://schemas.microsoft.com/office/drawing/2014/main" id="{2DE112C4-F6BC-497B-AFB8-BC67C89D28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85776" y="1962730"/>
            <a:ext cx="488713" cy="3944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ndroid">
            <a:extLst>
              <a:ext uri="{FF2B5EF4-FFF2-40B4-BE49-F238E27FC236}">
                <a16:creationId xmlns:a16="http://schemas.microsoft.com/office/drawing/2014/main" id="{238D50D4-F027-4D08-9740-E363A25327EF}"/>
              </a:ext>
            </a:extLst>
          </p:cNvPr>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705608" y="1900697"/>
            <a:ext cx="519092" cy="518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94149C49-37B9-4488-AE8C-70D8B1F7599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55819" y="1944972"/>
            <a:ext cx="263462" cy="429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descr="Image result for xamarin">
            <a:extLst>
              <a:ext uri="{FF2B5EF4-FFF2-40B4-BE49-F238E27FC236}">
                <a16:creationId xmlns:a16="http://schemas.microsoft.com/office/drawing/2014/main" id="{7BED525A-612A-4095-9920-9D988AD692B9}"/>
              </a:ext>
            </a:extLst>
          </p:cNvPr>
          <p:cNvPicPr>
            <a:picLocks noChangeAspect="1" noChangeArrowheads="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550400" y="1861854"/>
            <a:ext cx="652942" cy="5961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apache cordova logo">
            <a:extLst>
              <a:ext uri="{FF2B5EF4-FFF2-40B4-BE49-F238E27FC236}">
                <a16:creationId xmlns:a16="http://schemas.microsoft.com/office/drawing/2014/main" id="{6DEA0B95-82C4-420C-87F1-E36063A6F6A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734459" y="1880736"/>
            <a:ext cx="558414" cy="5584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C36D8C-00CF-493E-85CA-3B0B531F912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18377" y="2636489"/>
            <a:ext cx="507499" cy="498699"/>
          </a:xfrm>
          <a:prstGeom prst="rect">
            <a:avLst/>
          </a:prstGeom>
        </p:spPr>
      </p:pic>
      <p:pic>
        <p:nvPicPr>
          <p:cNvPr id="13" name="Picture 18" descr="Image result for puppet labs">
            <a:extLst>
              <a:ext uri="{FF2B5EF4-FFF2-40B4-BE49-F238E27FC236}">
                <a16:creationId xmlns:a16="http://schemas.microsoft.com/office/drawing/2014/main" id="{B9C78118-AD5F-4525-8CD5-BF07CBE8590A}"/>
              </a:ext>
            </a:extLst>
          </p:cNvPr>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769724" y="2587884"/>
            <a:ext cx="568559" cy="5959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saltstack">
            <a:extLst>
              <a:ext uri="{FF2B5EF4-FFF2-40B4-BE49-F238E27FC236}">
                <a16:creationId xmlns:a16="http://schemas.microsoft.com/office/drawing/2014/main" id="{65FB867B-685F-4E4A-8FE9-CF9652DBEC96}"/>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82131" y="2674200"/>
            <a:ext cx="675894" cy="4232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A7FAF9B-2BC1-4A88-AF2A-C1CBEAD932E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765666" y="2694416"/>
            <a:ext cx="382845" cy="382845"/>
          </a:xfrm>
          <a:prstGeom prst="rect">
            <a:avLst/>
          </a:prstGeom>
        </p:spPr>
      </p:pic>
      <p:pic>
        <p:nvPicPr>
          <p:cNvPr id="17" name="Picture 16">
            <a:extLst>
              <a:ext uri="{FF2B5EF4-FFF2-40B4-BE49-F238E27FC236}">
                <a16:creationId xmlns:a16="http://schemas.microsoft.com/office/drawing/2014/main" id="{7EABACB3-446D-4DB1-B492-76803F278E4D}"/>
              </a:ext>
            </a:extLst>
          </p:cNvPr>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01873" y="2675866"/>
            <a:ext cx="419945" cy="419945"/>
          </a:xfrm>
          <a:prstGeom prst="rect">
            <a:avLst/>
          </a:prstGeom>
        </p:spPr>
      </p:pic>
      <p:pic>
        <p:nvPicPr>
          <p:cNvPr id="18" name="Picture 6" descr="https://evbdn.eventbrite.com/s3-s3/eventlogos/9947961/mistlogo.png">
            <a:extLst>
              <a:ext uri="{FF2B5EF4-FFF2-40B4-BE49-F238E27FC236}">
                <a16:creationId xmlns:a16="http://schemas.microsoft.com/office/drawing/2014/main" id="{22D73933-D89B-44BC-B3A5-C430F10C91BC}"/>
              </a:ext>
            </a:extLst>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92359" y="2719734"/>
            <a:ext cx="695156" cy="332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0" descr="Image result for libcloud">
            <a:extLst>
              <a:ext uri="{FF2B5EF4-FFF2-40B4-BE49-F238E27FC236}">
                <a16:creationId xmlns:a16="http://schemas.microsoft.com/office/drawing/2014/main" id="{C2719CF8-6A40-40AF-9AE8-D6C976A2BC5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731363" y="2605370"/>
            <a:ext cx="560936" cy="5609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descr="Image result for terraform hashicorp">
            <a:extLst>
              <a:ext uri="{FF2B5EF4-FFF2-40B4-BE49-F238E27FC236}">
                <a16:creationId xmlns:a16="http://schemas.microsoft.com/office/drawing/2014/main" id="{B2520A8E-547E-49CA-9359-5E3269010CE0}"/>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736147" y="2668549"/>
            <a:ext cx="434578" cy="4345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4" descr="Image result for SCALR">
            <a:extLst>
              <a:ext uri="{FF2B5EF4-FFF2-40B4-BE49-F238E27FC236}">
                <a16:creationId xmlns:a16="http://schemas.microsoft.com/office/drawing/2014/main" id="{B1960D6E-AD73-4AF8-94AD-A14908FDC41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614574" y="2798403"/>
            <a:ext cx="658015" cy="1748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encrypted-tbn3.gstatic.com/images?q=tbn:ANd9GcQgAB8I4GUYPGAuHqEufTpFML_JWZior9mwUJP3P5Tro4I_bcL5">
            <a:extLst>
              <a:ext uri="{FF2B5EF4-FFF2-40B4-BE49-F238E27FC236}">
                <a16:creationId xmlns:a16="http://schemas.microsoft.com/office/drawing/2014/main" id="{6AB83ADF-6973-4209-8D90-EF960BE69D2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891422" y="3472781"/>
            <a:ext cx="361409" cy="366510"/>
          </a:xfrm>
          <a:prstGeom prst="rect">
            <a:avLst/>
          </a:prstGeom>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3C85316-41C2-4D4D-8885-70BB355B0F5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847912" y="3465680"/>
            <a:ext cx="533849" cy="380712"/>
          </a:xfrm>
          <a:prstGeom prst="rect">
            <a:avLst/>
          </a:prstGeom>
        </p:spPr>
      </p:pic>
      <p:pic>
        <p:nvPicPr>
          <p:cNvPr id="24" name="Picture 38" descr="Image result for new drupal logo">
            <a:extLst>
              <a:ext uri="{FF2B5EF4-FFF2-40B4-BE49-F238E27FC236}">
                <a16:creationId xmlns:a16="http://schemas.microsoft.com/office/drawing/2014/main" id="{1D3C6D4B-3850-4594-AF57-BACA700DAE87}"/>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976842" y="3415211"/>
            <a:ext cx="469446" cy="481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0" descr="Image result for apprenda logo">
            <a:extLst>
              <a:ext uri="{FF2B5EF4-FFF2-40B4-BE49-F238E27FC236}">
                <a16:creationId xmlns:a16="http://schemas.microsoft.com/office/drawing/2014/main" id="{B1B05FF2-DC2C-4AAD-A57E-5DED4984D16F}"/>
              </a:ext>
            </a:extLst>
          </p:cNvPr>
          <p:cNvPicPr>
            <a:picLocks noChangeAspect="1" noChangeArrowheads="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68668" y="3344102"/>
            <a:ext cx="623868" cy="6238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2" descr="Image result for jelastic">
            <a:extLst>
              <a:ext uri="{FF2B5EF4-FFF2-40B4-BE49-F238E27FC236}">
                <a16:creationId xmlns:a16="http://schemas.microsoft.com/office/drawing/2014/main" id="{7C171957-CD40-4178-B51E-DA58D115D7CE}"/>
              </a:ext>
            </a:extLst>
          </p:cNvPr>
          <p:cNvPicPr>
            <a:picLocks noChangeAspect="1" noChangeArrowheads="1"/>
          </p:cNvPicPr>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287617" y="3375623"/>
            <a:ext cx="560827" cy="5608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BBB97EF-EC63-4546-BA11-830F3C826599}"/>
              </a:ext>
            </a:extLst>
          </p:cNvPr>
          <p:cNvPicPr>
            <a:picLocks noChangeAspect="1"/>
          </p:cNvPicPr>
          <p:nvPr/>
        </p:nvPicPr>
        <p:blipFill>
          <a:blip r:embed="rId25" cstate="screen">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0804530" y="3462442"/>
            <a:ext cx="396299" cy="387188"/>
          </a:xfrm>
          <a:prstGeom prst="rect">
            <a:avLst/>
          </a:prstGeom>
        </p:spPr>
      </p:pic>
      <p:pic>
        <p:nvPicPr>
          <p:cNvPr id="28" name="Picture 27">
            <a:extLst>
              <a:ext uri="{FF2B5EF4-FFF2-40B4-BE49-F238E27FC236}">
                <a16:creationId xmlns:a16="http://schemas.microsoft.com/office/drawing/2014/main" id="{2DC17D0F-FCC0-4DE0-98BA-42A9DCB3DD49}"/>
              </a:ext>
            </a:extLst>
          </p:cNvPr>
          <p:cNvPicPr>
            <a:picLocks noChangeAspect="1"/>
          </p:cNvPicPr>
          <p:nvPr/>
        </p:nvPicPr>
        <p:blipFill>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41369" y="3437046"/>
            <a:ext cx="432218" cy="437981"/>
          </a:xfrm>
          <a:prstGeom prst="rect">
            <a:avLst/>
          </a:prstGeom>
        </p:spPr>
      </p:pic>
      <p:pic>
        <p:nvPicPr>
          <p:cNvPr id="29" name="Picture 28">
            <a:extLst>
              <a:ext uri="{FF2B5EF4-FFF2-40B4-BE49-F238E27FC236}">
                <a16:creationId xmlns:a16="http://schemas.microsoft.com/office/drawing/2014/main" id="{A2D44F39-6BAD-436D-A07C-55515DD9FDF0}"/>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884016" y="4393597"/>
            <a:ext cx="507284" cy="141572"/>
          </a:xfrm>
          <a:prstGeom prst="rect">
            <a:avLst/>
          </a:prstGeom>
        </p:spPr>
      </p:pic>
      <p:pic>
        <p:nvPicPr>
          <p:cNvPr id="30" name="Picture 29">
            <a:extLst>
              <a:ext uri="{FF2B5EF4-FFF2-40B4-BE49-F238E27FC236}">
                <a16:creationId xmlns:a16="http://schemas.microsoft.com/office/drawing/2014/main" id="{04E9FCA9-6215-4508-A48B-193E42321375}"/>
              </a:ext>
            </a:extLst>
          </p:cNvPr>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82196" y="4390325"/>
            <a:ext cx="632861" cy="148116"/>
          </a:xfrm>
          <a:prstGeom prst="rect">
            <a:avLst/>
          </a:prstGeom>
        </p:spPr>
      </p:pic>
      <p:pic>
        <p:nvPicPr>
          <p:cNvPr id="31" name="Picture 30" descr="File:Python-logo-notext.svg">
            <a:extLst>
              <a:ext uri="{FF2B5EF4-FFF2-40B4-BE49-F238E27FC236}">
                <a16:creationId xmlns:a16="http://schemas.microsoft.com/office/drawing/2014/main" id="{90217D98-4F43-4148-882B-65979EC47DA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978842" y="4258181"/>
            <a:ext cx="412405" cy="412405"/>
          </a:xfrm>
          <a:prstGeom prst="rect">
            <a:avLst/>
          </a:prstGeom>
        </p:spPr>
      </p:pic>
      <p:pic>
        <p:nvPicPr>
          <p:cNvPr id="32" name="Picture 31">
            <a:extLst>
              <a:ext uri="{FF2B5EF4-FFF2-40B4-BE49-F238E27FC236}">
                <a16:creationId xmlns:a16="http://schemas.microsoft.com/office/drawing/2014/main" id="{1DD9CF74-30FF-49EC-A014-ACAF106D3853}"/>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847779" y="4343944"/>
            <a:ext cx="448695" cy="240879"/>
          </a:xfrm>
          <a:prstGeom prst="rect">
            <a:avLst/>
          </a:prstGeom>
        </p:spPr>
      </p:pic>
      <p:pic>
        <p:nvPicPr>
          <p:cNvPr id="33" name="Picture 44" descr="Image result for javascript logo">
            <a:extLst>
              <a:ext uri="{FF2B5EF4-FFF2-40B4-BE49-F238E27FC236}">
                <a16:creationId xmlns:a16="http://schemas.microsoft.com/office/drawing/2014/main" id="{5D6394BE-C2D3-4454-A16A-5DB6CD30F5FC}"/>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978789" y="4255912"/>
            <a:ext cx="416942" cy="4169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6" descr="Image result for ruby">
            <a:extLst>
              <a:ext uri="{FF2B5EF4-FFF2-40B4-BE49-F238E27FC236}">
                <a16:creationId xmlns:a16="http://schemas.microsoft.com/office/drawing/2014/main" id="{96BAE5CC-C8E6-47CE-A122-2E46443C85C4}"/>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983273" y="4260024"/>
            <a:ext cx="356031" cy="40871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333C866E-0C80-45B2-9ADA-DFA5411DB7BD}"/>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8806982" y="5097896"/>
            <a:ext cx="360717" cy="368500"/>
          </a:xfrm>
          <a:prstGeom prst="rect">
            <a:avLst/>
          </a:prstGeom>
        </p:spPr>
      </p:pic>
      <p:pic>
        <p:nvPicPr>
          <p:cNvPr id="37" name="Picture 50" descr="Image result for hadoop logo">
            <a:extLst>
              <a:ext uri="{FF2B5EF4-FFF2-40B4-BE49-F238E27FC236}">
                <a16:creationId xmlns:a16="http://schemas.microsoft.com/office/drawing/2014/main" id="{9298BF99-AA51-445D-BBEE-396071819A62}"/>
              </a:ext>
            </a:extLst>
          </p:cNvPr>
          <p:cNvPicPr>
            <a:picLocks noChangeAspect="1" noChangeArrowheads="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30977" y="5042950"/>
            <a:ext cx="682299" cy="47839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2" descr="Image result for redis">
            <a:extLst>
              <a:ext uri="{FF2B5EF4-FFF2-40B4-BE49-F238E27FC236}">
                <a16:creationId xmlns:a16="http://schemas.microsoft.com/office/drawing/2014/main" id="{DB1B8B20-EBD0-45B5-8464-EBB92484C44B}"/>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3830851" y="5042497"/>
            <a:ext cx="567786" cy="47929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4" descr="Image result for cleardb">
            <a:extLst>
              <a:ext uri="{FF2B5EF4-FFF2-40B4-BE49-F238E27FC236}">
                <a16:creationId xmlns:a16="http://schemas.microsoft.com/office/drawing/2014/main" id="{F33220E2-D1CF-4960-A680-448104834BB8}"/>
              </a:ext>
            </a:extLst>
          </p:cNvPr>
          <p:cNvPicPr>
            <a:picLocks noChangeAspect="1" noChangeArrowheads="1"/>
          </p:cNvPicPr>
          <p:nvPr/>
        </p:nvPicPr>
        <p:blipFill>
          <a:blip r:embed="rId36" cstate="screen">
            <a:clrChange>
              <a:clrFrom>
                <a:srgbClr val="FEFFFF"/>
              </a:clrFrom>
              <a:clrTo>
                <a:srgbClr val="FEFFFF">
                  <a:alpha val="0"/>
                </a:srgbClr>
              </a:clrTo>
            </a:clrChange>
            <a:extLst>
              <a:ext uri="{28A0092B-C50C-407E-A947-70E740481C1C}">
                <a14:useLocalDpi xmlns:a14="http://schemas.microsoft.com/office/drawing/2010/main"/>
              </a:ext>
            </a:extLst>
          </a:blip>
          <a:srcRect/>
          <a:stretch>
            <a:fillRect/>
          </a:stretch>
        </p:blipFill>
        <p:spPr bwMode="auto">
          <a:xfrm>
            <a:off x="4816212" y="5087087"/>
            <a:ext cx="390118" cy="3901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6" descr="Image result for cloudera">
            <a:extLst>
              <a:ext uri="{FF2B5EF4-FFF2-40B4-BE49-F238E27FC236}">
                <a16:creationId xmlns:a16="http://schemas.microsoft.com/office/drawing/2014/main" id="{41DC6854-D43F-493D-84A9-4E373C8DC7D5}"/>
              </a:ext>
            </a:extLst>
          </p:cNvPr>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5623905" y="5202258"/>
            <a:ext cx="658870" cy="1597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8" descr="Image result for mySQL">
            <a:extLst>
              <a:ext uri="{FF2B5EF4-FFF2-40B4-BE49-F238E27FC236}">
                <a16:creationId xmlns:a16="http://schemas.microsoft.com/office/drawing/2014/main" id="{3D12258F-C298-4F43-A396-82B5277484D8}"/>
              </a:ext>
            </a:extLst>
          </p:cNvPr>
          <p:cNvPicPr>
            <a:picLocks noChangeAspect="1" noChangeArrowheads="1"/>
          </p:cNvPicPr>
          <p:nvPr/>
        </p:nvPicPr>
        <p:blipFill rotWithShape="1">
          <a:blip r:embed="rId38" cstate="screen">
            <a:extLst>
              <a:ext uri="{28A0092B-C50C-407E-A947-70E740481C1C}">
                <a14:useLocalDpi xmlns:a14="http://schemas.microsoft.com/office/drawing/2010/main"/>
              </a:ext>
            </a:extLst>
          </a:blip>
          <a:srcRect/>
          <a:stretch/>
        </p:blipFill>
        <p:spPr bwMode="auto">
          <a:xfrm>
            <a:off x="6700350" y="5083970"/>
            <a:ext cx="597440" cy="3963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0" descr="Image result for mongodb">
            <a:extLst>
              <a:ext uri="{FF2B5EF4-FFF2-40B4-BE49-F238E27FC236}">
                <a16:creationId xmlns:a16="http://schemas.microsoft.com/office/drawing/2014/main" id="{5E2EF061-35FC-493F-B291-E7101262EAFE}"/>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7715365" y="5190607"/>
            <a:ext cx="674042" cy="1830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2" descr="Image result for couchbase">
            <a:extLst>
              <a:ext uri="{FF2B5EF4-FFF2-40B4-BE49-F238E27FC236}">
                <a16:creationId xmlns:a16="http://schemas.microsoft.com/office/drawing/2014/main" id="{1F870EC5-1C59-403A-9D87-C37601CC8F0B}"/>
              </a:ext>
            </a:extLst>
          </p:cNvPr>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9585274" y="5086639"/>
            <a:ext cx="684276" cy="39101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697C403-6FCD-44D7-8170-98A98A9CD75C}"/>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145010" y="5850133"/>
            <a:ext cx="534885" cy="325496"/>
          </a:xfrm>
          <a:prstGeom prst="rect">
            <a:avLst/>
          </a:prstGeom>
        </p:spPr>
      </p:pic>
      <p:pic>
        <p:nvPicPr>
          <p:cNvPr id="45" name="Picture 44">
            <a:extLst>
              <a:ext uri="{FF2B5EF4-FFF2-40B4-BE49-F238E27FC236}">
                <a16:creationId xmlns:a16="http://schemas.microsoft.com/office/drawing/2014/main" id="{DC73CE3A-0372-489E-8BB6-A8E9F6F14472}"/>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3643156" y="5826772"/>
            <a:ext cx="376814" cy="372219"/>
          </a:xfrm>
          <a:prstGeom prst="rect">
            <a:avLst/>
          </a:prstGeom>
        </p:spPr>
      </p:pic>
      <p:pic>
        <p:nvPicPr>
          <p:cNvPr id="46" name="Picture 4" descr="https://www.debian.org/logos/openlogo-nd-100.png">
            <a:extLst>
              <a:ext uri="{FF2B5EF4-FFF2-40B4-BE49-F238E27FC236}">
                <a16:creationId xmlns:a16="http://schemas.microsoft.com/office/drawing/2014/main" id="{E73FE83B-EF03-45D7-ACFE-C5D86928992F}"/>
              </a:ext>
            </a:extLst>
          </p:cNvPr>
          <p:cNvPicPr>
            <a:picLocks noChangeAspect="1" noChangeArrowheads="1"/>
          </p:cNvPicPr>
          <p:nvPr/>
        </p:nvPicPr>
        <p:blipFill>
          <a:blip r:embed="rId4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054035" y="5804236"/>
            <a:ext cx="339889" cy="41729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4" descr="Image result for linux">
            <a:extLst>
              <a:ext uri="{FF2B5EF4-FFF2-40B4-BE49-F238E27FC236}">
                <a16:creationId xmlns:a16="http://schemas.microsoft.com/office/drawing/2014/main" id="{3563B5C5-0359-4576-B25F-D9072363D7E2}"/>
              </a:ext>
            </a:extLst>
          </p:cNvPr>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2875237" y="5780552"/>
            <a:ext cx="393779" cy="46465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6" descr="Image result for redhat logo">
            <a:extLst>
              <a:ext uri="{FF2B5EF4-FFF2-40B4-BE49-F238E27FC236}">
                <a16:creationId xmlns:a16="http://schemas.microsoft.com/office/drawing/2014/main" id="{9327A7A1-E743-4129-B5B6-26CCB3E8AD60}"/>
              </a:ext>
            </a:extLst>
          </p:cNvPr>
          <p:cNvPicPr>
            <a:picLocks noChangeAspect="1" noChangeArrowheads="1"/>
          </p:cNvPicPr>
          <p:nvPr/>
        </p:nvPicPr>
        <p:blipFill>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94110" y="5805663"/>
            <a:ext cx="376760" cy="41443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8" descr="Image result for bitnami">
            <a:extLst>
              <a:ext uri="{FF2B5EF4-FFF2-40B4-BE49-F238E27FC236}">
                <a16:creationId xmlns:a16="http://schemas.microsoft.com/office/drawing/2014/main" id="{D8312E92-A7D2-4EC9-A7C8-A0A9D3EEAB48}"/>
              </a:ext>
            </a:extLst>
          </p:cNvPr>
          <p:cNvPicPr>
            <a:picLocks noChangeAspect="1" noChangeArrowheads="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8064" y="5737494"/>
            <a:ext cx="550774" cy="55077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0" descr="Image result for oracle linux">
            <a:extLst>
              <a:ext uri="{FF2B5EF4-FFF2-40B4-BE49-F238E27FC236}">
                <a16:creationId xmlns:a16="http://schemas.microsoft.com/office/drawing/2014/main" id="{64FD7C0C-4642-49EA-8D57-C90A4826ABD3}"/>
              </a:ext>
            </a:extLst>
          </p:cNvPr>
          <p:cNvPicPr>
            <a:picLocks noChangeAspect="1" noChangeArrowheads="1"/>
          </p:cNvPicPr>
          <p:nvPr/>
        </p:nvPicPr>
        <p:blipFill>
          <a:blip r:embed="rId4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92978" y="5852733"/>
            <a:ext cx="664840" cy="3202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72" descr="Image result for freebsd">
            <a:extLst>
              <a:ext uri="{FF2B5EF4-FFF2-40B4-BE49-F238E27FC236}">
                <a16:creationId xmlns:a16="http://schemas.microsoft.com/office/drawing/2014/main" id="{83B99892-F178-4D9F-AFF9-759B471C22AC}"/>
              </a:ext>
            </a:extLst>
          </p:cNvPr>
          <p:cNvPicPr>
            <a:picLocks noChangeAspect="1" noChangeArrowheads="1"/>
          </p:cNvPicPr>
          <p:nvPr/>
        </p:nvPicPr>
        <p:blipFill>
          <a:blip r:embed="rId4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31958" y="5791891"/>
            <a:ext cx="657707" cy="44198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4" descr="Image result for docker">
            <a:extLst>
              <a:ext uri="{FF2B5EF4-FFF2-40B4-BE49-F238E27FC236}">
                <a16:creationId xmlns:a16="http://schemas.microsoft.com/office/drawing/2014/main" id="{0F6FC0F4-FB11-4ECE-9158-5FCDBB6A516B}"/>
              </a:ext>
            </a:extLst>
          </p:cNvPr>
          <p:cNvPicPr>
            <a:picLocks noChangeAspect="1" noChangeArrowheads="1"/>
          </p:cNvPicPr>
          <p:nvPr/>
        </p:nvPicPr>
        <p:blipFill>
          <a:blip r:embed="rId49" cstate="screen">
            <a:extLst>
              <a:ext uri="{28A0092B-C50C-407E-A947-70E740481C1C}">
                <a14:useLocalDpi xmlns:a14="http://schemas.microsoft.com/office/drawing/2010/main"/>
              </a:ext>
            </a:extLst>
          </a:blip>
          <a:srcRect/>
          <a:stretch>
            <a:fillRect/>
          </a:stretch>
        </p:blipFill>
        <p:spPr bwMode="auto">
          <a:xfrm>
            <a:off x="9763805" y="5727214"/>
            <a:ext cx="640369" cy="57133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D553E97-3AB6-4DED-8A15-6E84F5E48058}"/>
              </a:ext>
            </a:extLst>
          </p:cNvPr>
          <p:cNvSpPr txBox="1"/>
          <p:nvPr/>
        </p:nvSpPr>
        <p:spPr>
          <a:xfrm>
            <a:off x="890777" y="3435274"/>
            <a:ext cx="1554018" cy="318490"/>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54" name="TextBox 53">
            <a:extLst>
              <a:ext uri="{FF2B5EF4-FFF2-40B4-BE49-F238E27FC236}">
                <a16:creationId xmlns:a16="http://schemas.microsoft.com/office/drawing/2014/main" id="{5A180AF7-A498-4D70-8D71-24CDDF69D2D1}"/>
              </a:ext>
            </a:extLst>
          </p:cNvPr>
          <p:cNvSpPr txBox="1"/>
          <p:nvPr/>
        </p:nvSpPr>
        <p:spPr>
          <a:xfrm>
            <a:off x="909372" y="5839316"/>
            <a:ext cx="1554018" cy="318490"/>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55" name="TextBox 54">
            <a:extLst>
              <a:ext uri="{FF2B5EF4-FFF2-40B4-BE49-F238E27FC236}">
                <a16:creationId xmlns:a16="http://schemas.microsoft.com/office/drawing/2014/main" id="{18C1C54E-8951-41FA-AAA8-FB1E54FD6784}"/>
              </a:ext>
            </a:extLst>
          </p:cNvPr>
          <p:cNvSpPr txBox="1"/>
          <p:nvPr/>
        </p:nvSpPr>
        <p:spPr>
          <a:xfrm>
            <a:off x="909372" y="2726595"/>
            <a:ext cx="1554018" cy="318490"/>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56" name="TextBox 55">
            <a:extLst>
              <a:ext uri="{FF2B5EF4-FFF2-40B4-BE49-F238E27FC236}">
                <a16:creationId xmlns:a16="http://schemas.microsoft.com/office/drawing/2014/main" id="{64C65FDB-A5C9-40C6-93A5-73D8556B83C1}"/>
              </a:ext>
            </a:extLst>
          </p:cNvPr>
          <p:cNvSpPr txBox="1"/>
          <p:nvPr/>
        </p:nvSpPr>
        <p:spPr>
          <a:xfrm>
            <a:off x="909372" y="5044169"/>
            <a:ext cx="1554018" cy="541394"/>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57" name="TextBox 56">
            <a:extLst>
              <a:ext uri="{FF2B5EF4-FFF2-40B4-BE49-F238E27FC236}">
                <a16:creationId xmlns:a16="http://schemas.microsoft.com/office/drawing/2014/main" id="{DCD020B1-FB7E-48E7-8B3A-50FF427F36F9}"/>
              </a:ext>
            </a:extLst>
          </p:cNvPr>
          <p:cNvSpPr txBox="1"/>
          <p:nvPr/>
        </p:nvSpPr>
        <p:spPr>
          <a:xfrm>
            <a:off x="909375" y="4149464"/>
            <a:ext cx="1709894" cy="541394"/>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58" name="TextBox 57">
            <a:extLst>
              <a:ext uri="{FF2B5EF4-FFF2-40B4-BE49-F238E27FC236}">
                <a16:creationId xmlns:a16="http://schemas.microsoft.com/office/drawing/2014/main" id="{7BC26FBD-E02B-4EF9-B2F5-064AC90E8468}"/>
              </a:ext>
            </a:extLst>
          </p:cNvPr>
          <p:cNvSpPr txBox="1"/>
          <p:nvPr/>
        </p:nvSpPr>
        <p:spPr>
          <a:xfrm>
            <a:off x="909372" y="1960499"/>
            <a:ext cx="1554018" cy="318490"/>
          </a:xfrm>
          <a:prstGeom prst="rect">
            <a:avLst/>
          </a:prstGeom>
          <a:noFill/>
        </p:spPr>
        <p:txBody>
          <a:bodyPr wrap="square" rtlCol="0">
            <a:spAutoFit/>
          </a:bodyPr>
          <a:lstStyle/>
          <a:p>
            <a:pPr defTabSz="931066">
              <a:defRPr/>
            </a:pPr>
            <a:r>
              <a:rPr lang="en-US" sz="1398">
                <a:solidFill>
                  <a:srgbClr val="000000"/>
                </a:soli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59" name="Picture 58">
            <a:extLst>
              <a:ext uri="{FF2B5EF4-FFF2-40B4-BE49-F238E27FC236}">
                <a16:creationId xmlns:a16="http://schemas.microsoft.com/office/drawing/2014/main" id="{B92ADDD5-A0A6-48F5-8409-B354CB25CEEC}"/>
              </a:ext>
            </a:extLst>
          </p:cNvPr>
          <p:cNvPicPr>
            <a:picLocks noChangeAspect="1"/>
          </p:cNvPicPr>
          <p:nvPr/>
        </p:nvPicPr>
        <p:blipFill>
          <a:blip r:embed="rId50" cstate="screen">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10687121" y="5016354"/>
            <a:ext cx="653091" cy="531585"/>
          </a:xfrm>
          <a:prstGeom prst="rect">
            <a:avLst/>
          </a:prstGeom>
        </p:spPr>
      </p:pic>
      <p:pic>
        <p:nvPicPr>
          <p:cNvPr id="61" name="Picture 60">
            <a:extLst>
              <a:ext uri="{FF2B5EF4-FFF2-40B4-BE49-F238E27FC236}">
                <a16:creationId xmlns:a16="http://schemas.microsoft.com/office/drawing/2014/main" id="{0CCD9020-F9D9-44A1-8A95-4A355C678AD3}"/>
              </a:ext>
            </a:extLst>
          </p:cNvPr>
          <p:cNvPicPr>
            <a:picLocks noChangeAspect="1"/>
          </p:cNvPicPr>
          <p:nvPr/>
        </p:nvPicPr>
        <p:blipFill>
          <a:blip r:embed="rId5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43525" y="3499140"/>
            <a:ext cx="765926" cy="313793"/>
          </a:xfrm>
          <a:prstGeom prst="rect">
            <a:avLst/>
          </a:prstGeom>
        </p:spPr>
      </p:pic>
      <p:pic>
        <p:nvPicPr>
          <p:cNvPr id="63" name="Picture 62">
            <a:extLst>
              <a:ext uri="{FF2B5EF4-FFF2-40B4-BE49-F238E27FC236}">
                <a16:creationId xmlns:a16="http://schemas.microsoft.com/office/drawing/2014/main" id="{E3225D1B-0331-4DF9-AC45-94B5139361A4}"/>
              </a:ext>
            </a:extLst>
          </p:cNvPr>
          <p:cNvPicPr>
            <a:picLocks noChangeAspect="1"/>
          </p:cNvPicPr>
          <p:nvPr/>
        </p:nvPicPr>
        <p:blipFill>
          <a:blip r:embed="rId52" cstate="screen">
            <a:clrChange>
              <a:clrFrom>
                <a:srgbClr val="FFFEFF"/>
              </a:clrFrom>
              <a:clrTo>
                <a:srgbClr val="FFFEFF">
                  <a:alpha val="0"/>
                </a:srgbClr>
              </a:clrTo>
            </a:clrChange>
            <a:extLst>
              <a:ext uri="{28A0092B-C50C-407E-A947-70E740481C1C}">
                <a14:useLocalDpi xmlns:a14="http://schemas.microsoft.com/office/drawing/2010/main"/>
              </a:ext>
            </a:extLst>
          </a:blip>
          <a:stretch>
            <a:fillRect/>
          </a:stretch>
        </p:blipFill>
        <p:spPr>
          <a:xfrm>
            <a:off x="10778317" y="5731934"/>
            <a:ext cx="561895" cy="561895"/>
          </a:xfrm>
          <a:prstGeom prst="rect">
            <a:avLst/>
          </a:prstGeom>
        </p:spPr>
      </p:pic>
      <p:pic>
        <p:nvPicPr>
          <p:cNvPr id="64" name="Picture 63">
            <a:extLst>
              <a:ext uri="{FF2B5EF4-FFF2-40B4-BE49-F238E27FC236}">
                <a16:creationId xmlns:a16="http://schemas.microsoft.com/office/drawing/2014/main" id="{2FB791F1-0CAC-48D3-845B-6B3E07F41ADF}"/>
              </a:ext>
            </a:extLst>
          </p:cNvPr>
          <p:cNvPicPr>
            <a:picLocks noChangeAspect="1"/>
          </p:cNvPicPr>
          <p:nvPr/>
        </p:nvPicPr>
        <p:blipFill>
          <a:blip r:embed="rId53" cstate="screen">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10702597" y="4171911"/>
            <a:ext cx="610538" cy="584945"/>
          </a:xfrm>
          <a:prstGeom prst="rect">
            <a:avLst/>
          </a:prstGeom>
        </p:spPr>
      </p:pic>
      <p:pic>
        <p:nvPicPr>
          <p:cNvPr id="60" name="Picture 59" descr="A close up of a sign&#10;&#10;Description generated with high confidence">
            <a:extLst>
              <a:ext uri="{FF2B5EF4-FFF2-40B4-BE49-F238E27FC236}">
                <a16:creationId xmlns:a16="http://schemas.microsoft.com/office/drawing/2014/main" id="{8D8AA574-1641-460A-8730-AE76948953D5}"/>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7926846" y="4206988"/>
            <a:ext cx="967808" cy="514791"/>
          </a:xfrm>
          <a:prstGeom prst="rect">
            <a:avLst/>
          </a:prstGeom>
        </p:spPr>
      </p:pic>
      <p:cxnSp>
        <p:nvCxnSpPr>
          <p:cNvPr id="35" name="Straight Connector 34">
            <a:extLst>
              <a:ext uri="{FF2B5EF4-FFF2-40B4-BE49-F238E27FC236}">
                <a16:creationId xmlns:a16="http://schemas.microsoft.com/office/drawing/2014/main" id="{7F3A75D6-E486-4A98-BF5E-5918DE00E7E5}"/>
              </a:ext>
            </a:extLst>
          </p:cNvPr>
          <p:cNvCxnSpPr/>
          <p:nvPr/>
        </p:nvCxnSpPr>
        <p:spPr>
          <a:xfrm>
            <a:off x="2619269" y="2520911"/>
            <a:ext cx="9035983"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2837C0-544C-4EE3-A1F3-8CDB9EE34955}"/>
              </a:ext>
            </a:extLst>
          </p:cNvPr>
          <p:cNvCxnSpPr/>
          <p:nvPr/>
        </p:nvCxnSpPr>
        <p:spPr>
          <a:xfrm>
            <a:off x="2619269" y="3282220"/>
            <a:ext cx="9035983"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781DF69-F703-4488-BCAE-86E8A06267A3}"/>
              </a:ext>
            </a:extLst>
          </p:cNvPr>
          <p:cNvCxnSpPr/>
          <p:nvPr/>
        </p:nvCxnSpPr>
        <p:spPr>
          <a:xfrm>
            <a:off x="2619269" y="4056217"/>
            <a:ext cx="9035983"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28696F-77F0-477A-B92E-4D5134656000}"/>
              </a:ext>
            </a:extLst>
          </p:cNvPr>
          <p:cNvCxnSpPr/>
          <p:nvPr/>
        </p:nvCxnSpPr>
        <p:spPr>
          <a:xfrm>
            <a:off x="2619269" y="4861936"/>
            <a:ext cx="9035983"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93EA16-613D-4788-AEE7-9FD041776609}"/>
              </a:ext>
            </a:extLst>
          </p:cNvPr>
          <p:cNvCxnSpPr/>
          <p:nvPr/>
        </p:nvCxnSpPr>
        <p:spPr>
          <a:xfrm>
            <a:off x="2619269" y="5625876"/>
            <a:ext cx="9035983"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800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600855" y="466301"/>
            <a:ext cx="11237870" cy="565027"/>
          </a:xfrm>
        </p:spPr>
        <p:txBody>
          <a:bodyPr/>
          <a:lstStyle/>
          <a:p>
            <a:r>
              <a:rPr lang="en-US"/>
              <a:t>Hybrid pipeline </a:t>
            </a:r>
            <a:r>
              <a:rPr lang="en-US" dirty="0"/>
              <a:t>with Azure and Azure Stack</a:t>
            </a:r>
          </a:p>
        </p:txBody>
      </p:sp>
      <p:pic>
        <p:nvPicPr>
          <p:cNvPr id="5" name="Picture 4">
            <a:extLst>
              <a:ext uri="{FF2B5EF4-FFF2-40B4-BE49-F238E27FC236}">
                <a16:creationId xmlns:a16="http://schemas.microsoft.com/office/drawing/2014/main" id="{05B17F4B-2579-44FD-9801-FDCE1E751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1608"/>
          <a:stretch/>
        </p:blipFill>
        <p:spPr>
          <a:xfrm>
            <a:off x="243601" y="2452563"/>
            <a:ext cx="10671591" cy="2622801"/>
          </a:xfrm>
          <a:prstGeom prst="rect">
            <a:avLst/>
          </a:prstGeom>
        </p:spPr>
      </p:pic>
      <p:grpSp>
        <p:nvGrpSpPr>
          <p:cNvPr id="9" name="Group 8">
            <a:extLst>
              <a:ext uri="{FF2B5EF4-FFF2-40B4-BE49-F238E27FC236}">
                <a16:creationId xmlns:a16="http://schemas.microsoft.com/office/drawing/2014/main" id="{F8A0F470-6FB8-4703-BE9A-C4433F1E4284}"/>
              </a:ext>
            </a:extLst>
          </p:cNvPr>
          <p:cNvGrpSpPr/>
          <p:nvPr/>
        </p:nvGrpSpPr>
        <p:grpSpPr>
          <a:xfrm>
            <a:off x="10820153" y="2600615"/>
            <a:ext cx="1402299" cy="1042141"/>
            <a:chOff x="10576755" y="2340776"/>
            <a:chExt cx="1374928" cy="1021800"/>
          </a:xfrm>
        </p:grpSpPr>
        <p:pic>
          <p:nvPicPr>
            <p:cNvPr id="8" name="Picture 7">
              <a:extLst>
                <a:ext uri="{FF2B5EF4-FFF2-40B4-BE49-F238E27FC236}">
                  <a16:creationId xmlns:a16="http://schemas.microsoft.com/office/drawing/2014/main" id="{30C10FB8-3EB8-40C5-B705-F6E8909149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8273" y="2340776"/>
              <a:ext cx="837274" cy="833415"/>
            </a:xfrm>
            <a:prstGeom prst="rect">
              <a:avLst/>
            </a:prstGeom>
          </p:spPr>
        </p:pic>
        <p:sp>
          <p:nvSpPr>
            <p:cNvPr id="7" name="TextBox 6">
              <a:extLst>
                <a:ext uri="{FF2B5EF4-FFF2-40B4-BE49-F238E27FC236}">
                  <a16:creationId xmlns:a16="http://schemas.microsoft.com/office/drawing/2014/main" id="{3DFC8AF6-F994-4C00-9423-E6C8C01E24A7}"/>
                </a:ext>
              </a:extLst>
            </p:cNvPr>
            <p:cNvSpPr txBox="1"/>
            <p:nvPr/>
          </p:nvSpPr>
          <p:spPr>
            <a:xfrm>
              <a:off x="10576755" y="3174191"/>
              <a:ext cx="1374928" cy="188385"/>
            </a:xfrm>
            <a:prstGeom prst="rect">
              <a:avLst/>
            </a:prstGeom>
            <a:noFill/>
          </p:spPr>
          <p:txBody>
            <a:bodyPr wrap="none" lIns="0" tIns="0" rIns="0" bIns="0" rtlCol="0">
              <a:spAutoFit/>
            </a:bodyPr>
            <a:lstStyle/>
            <a:p>
              <a:pPr algn="l"/>
              <a:r>
                <a:rPr lang="en-US" sz="1224" dirty="0">
                  <a:gradFill>
                    <a:gsLst>
                      <a:gs pos="2917">
                        <a:schemeClr val="tx1"/>
                      </a:gs>
                      <a:gs pos="30000">
                        <a:schemeClr val="tx1"/>
                      </a:gs>
                    </a:gsLst>
                    <a:lin ang="5400000" scaled="0"/>
                  </a:gradFill>
                </a:rPr>
                <a:t>Azure Public Clouds</a:t>
              </a:r>
            </a:p>
          </p:txBody>
        </p:sp>
      </p:grpSp>
      <p:grpSp>
        <p:nvGrpSpPr>
          <p:cNvPr id="12" name="Group 11">
            <a:extLst>
              <a:ext uri="{FF2B5EF4-FFF2-40B4-BE49-F238E27FC236}">
                <a16:creationId xmlns:a16="http://schemas.microsoft.com/office/drawing/2014/main" id="{84BA094A-FEA2-4DF2-9647-EF26292E1498}"/>
              </a:ext>
            </a:extLst>
          </p:cNvPr>
          <p:cNvGrpSpPr/>
          <p:nvPr/>
        </p:nvGrpSpPr>
        <p:grpSpPr>
          <a:xfrm>
            <a:off x="10845891" y="3836164"/>
            <a:ext cx="1344815" cy="1042141"/>
            <a:chOff x="10600051" y="2340776"/>
            <a:chExt cx="1318566" cy="1021800"/>
          </a:xfrm>
        </p:grpSpPr>
        <p:pic>
          <p:nvPicPr>
            <p:cNvPr id="13" name="Picture 12">
              <a:extLst>
                <a:ext uri="{FF2B5EF4-FFF2-40B4-BE49-F238E27FC236}">
                  <a16:creationId xmlns:a16="http://schemas.microsoft.com/office/drawing/2014/main" id="{924CC385-E445-42D0-8664-B21382D5CB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8273" y="2340776"/>
              <a:ext cx="837274" cy="833415"/>
            </a:xfrm>
            <a:prstGeom prst="rect">
              <a:avLst/>
            </a:prstGeom>
          </p:spPr>
        </p:pic>
        <p:sp>
          <p:nvSpPr>
            <p:cNvPr id="16" name="TextBox 15">
              <a:extLst>
                <a:ext uri="{FF2B5EF4-FFF2-40B4-BE49-F238E27FC236}">
                  <a16:creationId xmlns:a16="http://schemas.microsoft.com/office/drawing/2014/main" id="{AA7FC9A5-F09C-4D6C-A3AA-1D358CE48149}"/>
                </a:ext>
              </a:extLst>
            </p:cNvPr>
            <p:cNvSpPr txBox="1"/>
            <p:nvPr/>
          </p:nvSpPr>
          <p:spPr>
            <a:xfrm>
              <a:off x="10600051" y="3174191"/>
              <a:ext cx="1318566" cy="188385"/>
            </a:xfrm>
            <a:prstGeom prst="rect">
              <a:avLst/>
            </a:prstGeom>
            <a:noFill/>
          </p:spPr>
          <p:txBody>
            <a:bodyPr wrap="none" lIns="0" tIns="0" rIns="0" bIns="0" rtlCol="0">
              <a:spAutoFit/>
            </a:bodyPr>
            <a:lstStyle/>
            <a:p>
              <a:pPr algn="l"/>
              <a:r>
                <a:rPr lang="en-US" sz="1224" dirty="0">
                  <a:gradFill>
                    <a:gsLst>
                      <a:gs pos="2917">
                        <a:schemeClr val="tx1"/>
                      </a:gs>
                      <a:gs pos="30000">
                        <a:schemeClr val="tx1"/>
                      </a:gs>
                    </a:gsLst>
                    <a:lin ang="5400000" scaled="0"/>
                  </a:gradFill>
                </a:rPr>
                <a:t>Azure Stack Clouds</a:t>
              </a:r>
            </a:p>
          </p:txBody>
        </p:sp>
      </p:grpSp>
    </p:spTree>
    <p:extLst>
      <p:ext uri="{BB962C8B-B14F-4D97-AF65-F5344CB8AC3E}">
        <p14:creationId xmlns:p14="http://schemas.microsoft.com/office/powerpoint/2010/main" val="36438374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F05FB96-7A89-0E45-9F19-D230070D07B6}"/>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882" y="-1"/>
            <a:ext cx="12434711" cy="6997905"/>
          </a:xfrm>
          <a:prstGeom prst="rect">
            <a:avLst/>
          </a:prstGeom>
        </p:spPr>
      </p:pic>
      <p:sp>
        <p:nvSpPr>
          <p:cNvPr id="2" name="Rectangle 1">
            <a:extLst>
              <a:ext uri="{FF2B5EF4-FFF2-40B4-BE49-F238E27FC236}">
                <a16:creationId xmlns:a16="http://schemas.microsoft.com/office/drawing/2014/main" id="{79DD708C-0261-4131-8D68-24DC6350E941}"/>
              </a:ext>
            </a:extLst>
          </p:cNvPr>
          <p:cNvSpPr/>
          <p:nvPr/>
        </p:nvSpPr>
        <p:spPr bwMode="auto">
          <a:xfrm>
            <a:off x="882" y="0"/>
            <a:ext cx="12434711" cy="17249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498FC66D-1148-874F-919E-442996FD78D9}"/>
              </a:ext>
            </a:extLst>
          </p:cNvPr>
          <p:cNvSpPr/>
          <p:nvPr/>
        </p:nvSpPr>
        <p:spPr>
          <a:xfrm>
            <a:off x="882" y="3175344"/>
            <a:ext cx="12434711" cy="302651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panose="020F0502020204030204"/>
            </a:endParaRPr>
          </a:p>
        </p:txBody>
      </p:sp>
      <p:sp>
        <p:nvSpPr>
          <p:cNvPr id="10" name="TextBox 9">
            <a:extLst>
              <a:ext uri="{FF2B5EF4-FFF2-40B4-BE49-F238E27FC236}">
                <a16:creationId xmlns:a16="http://schemas.microsoft.com/office/drawing/2014/main" id="{9A09CE60-6DB7-0A49-88B9-73CDAA9BC040}"/>
              </a:ext>
            </a:extLst>
          </p:cNvPr>
          <p:cNvSpPr txBox="1"/>
          <p:nvPr/>
        </p:nvSpPr>
        <p:spPr>
          <a:xfrm>
            <a:off x="8855861" y="3567217"/>
            <a:ext cx="3206869" cy="734534"/>
          </a:xfrm>
          <a:prstGeom prst="rect">
            <a:avLst/>
          </a:prstGeom>
          <a:noFill/>
        </p:spPr>
        <p:txBody>
          <a:bodyPr wrap="square" rtlCol="0">
            <a:spAutoFit/>
          </a:bodyPr>
          <a:lstStyle/>
          <a:p>
            <a:pPr defTabSz="932597">
              <a:defRPr/>
            </a:pPr>
            <a:r>
              <a:rPr lang="en-US" sz="2040">
                <a:gradFill>
                  <a:gsLst>
                    <a:gs pos="2917">
                      <a:srgbClr val="FFFFFF"/>
                    </a:gs>
                    <a:gs pos="30000">
                      <a:srgbClr val="FFFFFF"/>
                    </a:gs>
                  </a:gsLst>
                </a:gradFill>
                <a:latin typeface="Segoe UI"/>
              </a:rPr>
              <a:t>Data sovereignty </a:t>
            </a:r>
            <a:br>
              <a:rPr lang="en-US" sz="2040">
                <a:gradFill>
                  <a:gsLst>
                    <a:gs pos="2917">
                      <a:srgbClr val="FFFFFF"/>
                    </a:gs>
                    <a:gs pos="30000">
                      <a:srgbClr val="FFFFFF"/>
                    </a:gs>
                  </a:gsLst>
                </a:gradFill>
                <a:latin typeface="Segoe UI"/>
              </a:rPr>
            </a:br>
            <a:r>
              <a:rPr lang="en-US" sz="2040">
                <a:gradFill>
                  <a:gsLst>
                    <a:gs pos="2917">
                      <a:srgbClr val="FFFFFF"/>
                    </a:gs>
                    <a:gs pos="30000">
                      <a:srgbClr val="FFFFFF"/>
                    </a:gs>
                  </a:gsLst>
                </a:gradFill>
                <a:latin typeface="Segoe UI"/>
              </a:rPr>
              <a:t>and gravity </a:t>
            </a:r>
          </a:p>
        </p:txBody>
      </p:sp>
      <p:sp>
        <p:nvSpPr>
          <p:cNvPr id="11" name="TextBox 10">
            <a:extLst>
              <a:ext uri="{FF2B5EF4-FFF2-40B4-BE49-F238E27FC236}">
                <a16:creationId xmlns:a16="http://schemas.microsoft.com/office/drawing/2014/main" id="{8F70CF2F-F9E9-394E-A5F5-03AF7118BA4A}"/>
              </a:ext>
            </a:extLst>
          </p:cNvPr>
          <p:cNvSpPr txBox="1"/>
          <p:nvPr/>
        </p:nvSpPr>
        <p:spPr>
          <a:xfrm>
            <a:off x="1066311" y="3727308"/>
            <a:ext cx="2636723" cy="414353"/>
          </a:xfrm>
          <a:prstGeom prst="rect">
            <a:avLst/>
          </a:prstGeom>
          <a:noFill/>
        </p:spPr>
        <p:txBody>
          <a:bodyPr wrap="square" rtlCol="0">
            <a:spAutoFit/>
          </a:bodyPr>
          <a:lstStyle/>
          <a:p>
            <a:pPr defTabSz="932597">
              <a:defRPr/>
            </a:pPr>
            <a:r>
              <a:rPr lang="en-US" sz="2040" dirty="0">
                <a:gradFill>
                  <a:gsLst>
                    <a:gs pos="2917">
                      <a:srgbClr val="FFFFFF"/>
                    </a:gs>
                    <a:gs pos="30000">
                      <a:srgbClr val="FFFFFF"/>
                    </a:gs>
                  </a:gsLst>
                  <a:lin ang="5400000" scaled="0"/>
                </a:gradFill>
                <a:latin typeface="Segoe UI"/>
              </a:rPr>
              <a:t>Hybrid DevOps</a:t>
            </a:r>
          </a:p>
        </p:txBody>
      </p:sp>
      <p:sp>
        <p:nvSpPr>
          <p:cNvPr id="12" name="TextBox 11">
            <a:extLst>
              <a:ext uri="{FF2B5EF4-FFF2-40B4-BE49-F238E27FC236}">
                <a16:creationId xmlns:a16="http://schemas.microsoft.com/office/drawing/2014/main" id="{CA119E29-9319-8D42-9CD5-FB47D465F54B}"/>
              </a:ext>
            </a:extLst>
          </p:cNvPr>
          <p:cNvSpPr txBox="1"/>
          <p:nvPr/>
        </p:nvSpPr>
        <p:spPr>
          <a:xfrm>
            <a:off x="4731026" y="3727308"/>
            <a:ext cx="2846306" cy="414353"/>
          </a:xfrm>
          <a:prstGeom prst="rect">
            <a:avLst/>
          </a:prstGeom>
          <a:noFill/>
        </p:spPr>
        <p:txBody>
          <a:bodyPr wrap="square" rtlCol="0">
            <a:spAutoFit/>
          </a:bodyPr>
          <a:lstStyle>
            <a:defPPr>
              <a:defRPr lang="en-US"/>
            </a:defPPr>
            <a:lvl1pPr lvl="0">
              <a:defRPr sz="4400">
                <a:solidFill>
                  <a:prstClr val="white"/>
                </a:solidFill>
              </a:defRPr>
            </a:lvl1pPr>
          </a:lstStyle>
          <a:p>
            <a:pPr defTabSz="932597">
              <a:defRPr/>
            </a:pPr>
            <a:r>
              <a:rPr lang="en-US" sz="2040">
                <a:gradFill>
                  <a:gsLst>
                    <a:gs pos="2917">
                      <a:srgbClr val="FFFFFF"/>
                    </a:gs>
                    <a:gs pos="30000">
                      <a:srgbClr val="FFFFFF"/>
                    </a:gs>
                  </a:gsLst>
                </a:gradFill>
                <a:latin typeface="Segoe UI"/>
              </a:rPr>
              <a:t>Cross cloud scaling </a:t>
            </a:r>
          </a:p>
        </p:txBody>
      </p:sp>
      <p:cxnSp>
        <p:nvCxnSpPr>
          <p:cNvPr id="9" name="Straight Connector 8">
            <a:extLst>
              <a:ext uri="{FF2B5EF4-FFF2-40B4-BE49-F238E27FC236}">
                <a16:creationId xmlns:a16="http://schemas.microsoft.com/office/drawing/2014/main" id="{05F8F8A3-DCC8-3D41-9DEB-A45A46EF34C8}"/>
              </a:ext>
            </a:extLst>
          </p:cNvPr>
          <p:cNvCxnSpPr>
            <a:cxnSpLocks/>
          </p:cNvCxnSpPr>
          <p:nvPr/>
        </p:nvCxnSpPr>
        <p:spPr>
          <a:xfrm>
            <a:off x="4080137" y="3175345"/>
            <a:ext cx="0" cy="3026515"/>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DF917-54EC-9540-A948-1FEEDB38BA26}"/>
              </a:ext>
            </a:extLst>
          </p:cNvPr>
          <p:cNvCxnSpPr>
            <a:cxnSpLocks/>
          </p:cNvCxnSpPr>
          <p:nvPr/>
        </p:nvCxnSpPr>
        <p:spPr>
          <a:xfrm>
            <a:off x="8390157" y="3175345"/>
            <a:ext cx="0" cy="3026515"/>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D88554-0BB6-41A6-992E-098A42D9557F}"/>
              </a:ext>
            </a:extLst>
          </p:cNvPr>
          <p:cNvSpPr txBox="1"/>
          <p:nvPr/>
        </p:nvSpPr>
        <p:spPr>
          <a:xfrm>
            <a:off x="1066311" y="5278985"/>
            <a:ext cx="2750822" cy="414353"/>
          </a:xfrm>
          <a:prstGeom prst="rect">
            <a:avLst/>
          </a:prstGeom>
          <a:noFill/>
        </p:spPr>
        <p:txBody>
          <a:bodyPr wrap="square" rtlCol="0">
            <a:spAutoFit/>
          </a:bodyPr>
          <a:lstStyle/>
          <a:p>
            <a:pPr defTabSz="932597">
              <a:defRPr/>
            </a:pPr>
            <a:r>
              <a:rPr lang="en-US" sz="2040" dirty="0">
                <a:gradFill>
                  <a:gsLst>
                    <a:gs pos="2917">
                      <a:srgbClr val="FFFFFF"/>
                    </a:gs>
                    <a:gs pos="30000">
                      <a:srgbClr val="FFFFFF"/>
                    </a:gs>
                  </a:gsLst>
                </a:gradFill>
                <a:latin typeface="Segoe UI"/>
              </a:rPr>
              <a:t>AI at the edge</a:t>
            </a:r>
          </a:p>
        </p:txBody>
      </p:sp>
      <p:cxnSp>
        <p:nvCxnSpPr>
          <p:cNvPr id="23" name="Straight Connector 22">
            <a:extLst>
              <a:ext uri="{FF2B5EF4-FFF2-40B4-BE49-F238E27FC236}">
                <a16:creationId xmlns:a16="http://schemas.microsoft.com/office/drawing/2014/main" id="{C5E46346-0373-4A34-BE8D-FE6117E87710}"/>
              </a:ext>
            </a:extLst>
          </p:cNvPr>
          <p:cNvCxnSpPr>
            <a:cxnSpLocks/>
          </p:cNvCxnSpPr>
          <p:nvPr/>
        </p:nvCxnSpPr>
        <p:spPr>
          <a:xfrm>
            <a:off x="596712" y="4751452"/>
            <a:ext cx="29773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413A1B-5088-43F9-9823-6F421236631F}"/>
              </a:ext>
            </a:extLst>
          </p:cNvPr>
          <p:cNvSpPr txBox="1"/>
          <p:nvPr/>
        </p:nvSpPr>
        <p:spPr>
          <a:xfrm>
            <a:off x="4755069" y="5118894"/>
            <a:ext cx="3332142" cy="734534"/>
          </a:xfrm>
          <a:prstGeom prst="rect">
            <a:avLst/>
          </a:prstGeom>
          <a:noFill/>
        </p:spPr>
        <p:txBody>
          <a:bodyPr wrap="square" rtlCol="0">
            <a:spAutoFit/>
          </a:bodyPr>
          <a:lstStyle>
            <a:defPPr>
              <a:defRPr lang="en-US"/>
            </a:defPPr>
            <a:lvl1pPr lvl="0">
              <a:defRPr sz="4400">
                <a:solidFill>
                  <a:prstClr val="white"/>
                </a:solidFill>
              </a:defRPr>
            </a:lvl1pPr>
          </a:lstStyle>
          <a:p>
            <a:pPr defTabSz="932597">
              <a:defRPr/>
            </a:pPr>
            <a:r>
              <a:rPr lang="en-US" sz="2040" dirty="0">
                <a:gradFill>
                  <a:gsLst>
                    <a:gs pos="2917">
                      <a:srgbClr val="FFFFFF"/>
                    </a:gs>
                    <a:gs pos="30000">
                      <a:srgbClr val="FFFFFF"/>
                    </a:gs>
                  </a:gsLst>
                </a:gradFill>
                <a:latin typeface="Segoe UI"/>
              </a:rPr>
              <a:t>Geo-distributed applications </a:t>
            </a:r>
          </a:p>
        </p:txBody>
      </p:sp>
      <p:cxnSp>
        <p:nvCxnSpPr>
          <p:cNvPr id="25" name="Straight Connector 24">
            <a:extLst>
              <a:ext uri="{FF2B5EF4-FFF2-40B4-BE49-F238E27FC236}">
                <a16:creationId xmlns:a16="http://schemas.microsoft.com/office/drawing/2014/main" id="{165E0E89-0439-4093-A020-F5B05ABCB9A5}"/>
              </a:ext>
            </a:extLst>
          </p:cNvPr>
          <p:cNvCxnSpPr>
            <a:cxnSpLocks/>
          </p:cNvCxnSpPr>
          <p:nvPr/>
        </p:nvCxnSpPr>
        <p:spPr>
          <a:xfrm>
            <a:off x="4586181" y="4751452"/>
            <a:ext cx="3251159"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E01865-6758-4B43-9875-91B82D71706B}"/>
              </a:ext>
            </a:extLst>
          </p:cNvPr>
          <p:cNvSpPr txBox="1"/>
          <p:nvPr/>
        </p:nvSpPr>
        <p:spPr>
          <a:xfrm>
            <a:off x="8942975" y="5118894"/>
            <a:ext cx="3163871" cy="734534"/>
          </a:xfrm>
          <a:prstGeom prst="rect">
            <a:avLst/>
          </a:prstGeom>
          <a:noFill/>
        </p:spPr>
        <p:txBody>
          <a:bodyPr wrap="square" rtlCol="0">
            <a:spAutoFit/>
          </a:bodyPr>
          <a:lstStyle/>
          <a:p>
            <a:pPr defTabSz="932597">
              <a:defRPr/>
            </a:pPr>
            <a:r>
              <a:rPr lang="en-US" sz="2040" dirty="0">
                <a:gradFill>
                  <a:gsLst>
                    <a:gs pos="2917">
                      <a:srgbClr val="FFFFFF"/>
                    </a:gs>
                    <a:gs pos="30000">
                      <a:srgbClr val="FFFFFF"/>
                    </a:gs>
                  </a:gsLst>
                </a:gradFill>
                <a:latin typeface="Segoe UI"/>
              </a:rPr>
              <a:t>Staged data </a:t>
            </a:r>
            <a:br>
              <a:rPr lang="en-US" sz="2040" dirty="0">
                <a:gradFill>
                  <a:gsLst>
                    <a:gs pos="2917">
                      <a:srgbClr val="FFFFFF"/>
                    </a:gs>
                    <a:gs pos="30000">
                      <a:srgbClr val="FFFFFF"/>
                    </a:gs>
                  </a:gsLst>
                </a:gradFill>
                <a:latin typeface="Segoe UI"/>
              </a:rPr>
            </a:br>
            <a:r>
              <a:rPr lang="en-US" sz="2040" dirty="0">
                <a:gradFill>
                  <a:gsLst>
                    <a:gs pos="2917">
                      <a:srgbClr val="FFFFFF"/>
                    </a:gs>
                    <a:gs pos="30000">
                      <a:srgbClr val="FFFFFF"/>
                    </a:gs>
                  </a:gsLst>
                </a:gradFill>
                <a:latin typeface="Segoe UI"/>
              </a:rPr>
              <a:t>and analytics </a:t>
            </a:r>
          </a:p>
        </p:txBody>
      </p:sp>
      <p:cxnSp>
        <p:nvCxnSpPr>
          <p:cNvPr id="26" name="Straight Connector 25">
            <a:extLst>
              <a:ext uri="{FF2B5EF4-FFF2-40B4-BE49-F238E27FC236}">
                <a16:creationId xmlns:a16="http://schemas.microsoft.com/office/drawing/2014/main" id="{E1CFC235-C8CE-497E-BAC0-59307A66A936}"/>
              </a:ext>
            </a:extLst>
          </p:cNvPr>
          <p:cNvCxnSpPr>
            <a:cxnSpLocks/>
          </p:cNvCxnSpPr>
          <p:nvPr/>
        </p:nvCxnSpPr>
        <p:spPr>
          <a:xfrm>
            <a:off x="8942975" y="4751452"/>
            <a:ext cx="3119755"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5ECDC0D-3A43-45CD-926D-83FEFB165585}"/>
              </a:ext>
            </a:extLst>
          </p:cNvPr>
          <p:cNvSpPr>
            <a:spLocks noGrp="1"/>
          </p:cNvSpPr>
          <p:nvPr>
            <p:ph type="title"/>
          </p:nvPr>
        </p:nvSpPr>
        <p:spPr/>
        <p:txBody>
          <a:bodyPr/>
          <a:lstStyle/>
          <a:p>
            <a:r>
              <a:rPr lang="en-US"/>
              <a:t>Hybrid cloud solutions</a:t>
            </a:r>
          </a:p>
        </p:txBody>
      </p:sp>
    </p:spTree>
    <p:extLst>
      <p:ext uri="{BB962C8B-B14F-4D97-AF65-F5344CB8AC3E}">
        <p14:creationId xmlns:p14="http://schemas.microsoft.com/office/powerpoint/2010/main" val="22404521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par>
                                <p:cTn id="17" presetID="2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42" presetClass="path" presetSubtype="0" decel="100000" fill="hold" grpId="1" nodeType="withEffect">
                                  <p:stCondLst>
                                    <p:cond delay="0"/>
                                  </p:stCondLst>
                                  <p:childTnLst>
                                    <p:animMotion origin="layout" path="M 1.63646E-6 -4.88879E-6 L 1.63646E-6 0.03314 " pathEditMode="relative" rAng="0" ptsTypes="AA">
                                      <p:cBhvr>
                                        <p:cTn id="28" dur="500" spd="-100000" fill="hold"/>
                                        <p:tgtEl>
                                          <p:spTgt spid="11"/>
                                        </p:tgtEl>
                                        <p:attrNameLst>
                                          <p:attrName>ppt_x</p:attrName>
                                          <p:attrName>ppt_y</p:attrName>
                                        </p:attrNameLst>
                                      </p:cBhvr>
                                      <p:rCtr x="0" y="1657"/>
                                    </p:animMotion>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decel="100000" fill="hold" grpId="1" nodeType="withEffect">
                                  <p:stCondLst>
                                    <p:cond delay="0"/>
                                  </p:stCondLst>
                                  <p:childTnLst>
                                    <p:animMotion origin="layout" path="M -3.71713E-6 2.03359E-6 L -3.71713E-6 0.03313 " pathEditMode="relative" rAng="0" ptsTypes="AA">
                                      <p:cBhvr>
                                        <p:cTn id="33" dur="500" spd="-100000" fill="hold"/>
                                        <p:tgtEl>
                                          <p:spTgt spid="17"/>
                                        </p:tgtEl>
                                        <p:attrNameLst>
                                          <p:attrName>ppt_x</p:attrName>
                                          <p:attrName>ppt_y</p:attrName>
                                        </p:attrNameLst>
                                      </p:cBhvr>
                                      <p:rCtr x="0" y="1657"/>
                                    </p:animMotion>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path" presetSubtype="0" decel="100000" fill="hold" grpId="1" nodeType="withEffect">
                                  <p:stCondLst>
                                    <p:cond delay="0"/>
                                  </p:stCondLst>
                                  <p:childTnLst>
                                    <p:animMotion origin="layout" path="M 3.59714E-6 -4.88879E-6 L 3.59714E-6 0.03314 " pathEditMode="relative" rAng="0" ptsTypes="AA">
                                      <p:cBhvr>
                                        <p:cTn id="38" dur="500" spd="-100000" fill="hold"/>
                                        <p:tgtEl>
                                          <p:spTgt spid="12"/>
                                        </p:tgtEl>
                                        <p:attrNameLst>
                                          <p:attrName>ppt_x</p:attrName>
                                          <p:attrName>ppt_y</p:attrName>
                                        </p:attrNameLst>
                                      </p:cBhvr>
                                      <p:rCtr x="0" y="1657"/>
                                    </p:animMotion>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42" presetClass="path" presetSubtype="0" decel="100000" fill="hold" grpId="1" nodeType="withEffect">
                                  <p:stCondLst>
                                    <p:cond delay="0"/>
                                  </p:stCondLst>
                                  <p:childTnLst>
                                    <p:animMotion origin="layout" path="M -4.79167E-6 -3.7037E-6 L -4.79167E-6 0.03311 " pathEditMode="relative" rAng="0" ptsTypes="AA">
                                      <p:cBhvr>
                                        <p:cTn id="43" dur="500" spd="-100000" fill="hold"/>
                                        <p:tgtEl>
                                          <p:spTgt spid="10"/>
                                        </p:tgtEl>
                                        <p:attrNameLst>
                                          <p:attrName>ppt_x</p:attrName>
                                          <p:attrName>ppt_y</p:attrName>
                                        </p:attrNameLst>
                                      </p:cBhvr>
                                      <p:rCtr x="0" y="1644"/>
                                    </p:animMotion>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42" presetClass="path" presetSubtype="0" decel="100000" fill="hold" grpId="1" nodeType="withEffect">
                                  <p:stCondLst>
                                    <p:cond delay="0"/>
                                  </p:stCondLst>
                                  <p:childTnLst>
                                    <p:animMotion origin="layout" path="M -4.79167E-6 -3.7037E-6 L -4.79167E-6 0.03311 " pathEditMode="relative" rAng="0" ptsTypes="AA">
                                      <p:cBhvr>
                                        <p:cTn id="48" dur="500" spd="-100000" fill="hold"/>
                                        <p:tgtEl>
                                          <p:spTgt spid="16"/>
                                        </p:tgtEl>
                                        <p:attrNameLst>
                                          <p:attrName>ppt_x</p:attrName>
                                          <p:attrName>ppt_y</p:attrName>
                                        </p:attrNameLst>
                                      </p:cBhvr>
                                      <p:rCtr x="0" y="1644"/>
                                    </p:animMotion>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42" presetClass="path" presetSubtype="0" decel="100000" fill="hold" grpId="1" nodeType="withEffect">
                                  <p:stCondLst>
                                    <p:cond delay="0"/>
                                  </p:stCondLst>
                                  <p:childTnLst>
                                    <p:animMotion origin="layout" path="M -4.79167E-6 -3.7037E-6 L -4.79167E-6 0.03311 " pathEditMode="relative" rAng="0" ptsTypes="AA">
                                      <p:cBhvr>
                                        <p:cTn id="53" dur="500" spd="-100000" fill="hold"/>
                                        <p:tgtEl>
                                          <p:spTgt spid="18"/>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0" grpId="1"/>
      <p:bldP spid="11" grpId="0"/>
      <p:bldP spid="11" grpId="1"/>
      <p:bldP spid="12" grpId="0"/>
      <p:bldP spid="12" grpId="1"/>
      <p:bldP spid="17" grpId="0"/>
      <p:bldP spid="17" grpId="1"/>
      <p:bldP spid="18" grpId="0"/>
      <p:bldP spid="18" grpId="1"/>
      <p:bldP spid="16" grpId="0"/>
      <p:bldP spid="1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p:txBody>
          <a:bodyPr/>
          <a:lstStyle/>
          <a:p>
            <a:r>
              <a:rPr lang="en-US"/>
              <a:t>Azure Stack: an extension of Azure</a:t>
            </a:r>
          </a:p>
        </p:txBody>
      </p:sp>
      <p:pic>
        <p:nvPicPr>
          <p:cNvPr id="2" name="Picture 1">
            <a:extLst>
              <a:ext uri="{FF2B5EF4-FFF2-40B4-BE49-F238E27FC236}">
                <a16:creationId xmlns:a16="http://schemas.microsoft.com/office/drawing/2014/main" id="{E1D2A7C1-5128-4010-8E62-2253F5EAA6A0}"/>
              </a:ext>
            </a:extLst>
          </p:cNvPr>
          <p:cNvPicPr>
            <a:picLocks noChangeAspect="1"/>
          </p:cNvPicPr>
          <p:nvPr/>
        </p:nvPicPr>
        <p:blipFill>
          <a:blip r:embed="rId2"/>
          <a:stretch>
            <a:fillRect/>
          </a:stretch>
        </p:blipFill>
        <p:spPr>
          <a:xfrm>
            <a:off x="600059" y="1528911"/>
            <a:ext cx="2654975" cy="4994250"/>
          </a:xfrm>
          <a:prstGeom prst="rect">
            <a:avLst/>
          </a:prstGeom>
        </p:spPr>
      </p:pic>
      <p:grpSp>
        <p:nvGrpSpPr>
          <p:cNvPr id="839" name="Group 838">
            <a:extLst>
              <a:ext uri="{FF2B5EF4-FFF2-40B4-BE49-F238E27FC236}">
                <a16:creationId xmlns:a16="http://schemas.microsoft.com/office/drawing/2014/main" id="{A52B2EDE-940F-4016-B3A7-9C70E5D57FB8}"/>
              </a:ext>
            </a:extLst>
          </p:cNvPr>
          <p:cNvGrpSpPr/>
          <p:nvPr/>
        </p:nvGrpSpPr>
        <p:grpSpPr>
          <a:xfrm>
            <a:off x="10013879" y="289561"/>
            <a:ext cx="2697097" cy="1663602"/>
            <a:chOff x="7857254" y="1953163"/>
            <a:chExt cx="2697097" cy="1663602"/>
          </a:xfrm>
        </p:grpSpPr>
        <p:sp>
          <p:nvSpPr>
            <p:cNvPr id="840" name="TextBox 839">
              <a:extLst>
                <a:ext uri="{FF2B5EF4-FFF2-40B4-BE49-F238E27FC236}">
                  <a16:creationId xmlns:a16="http://schemas.microsoft.com/office/drawing/2014/main" id="{FF011288-8219-4A62-A95F-1C85434FFD2E}"/>
                </a:ext>
              </a:extLst>
            </p:cNvPr>
            <p:cNvSpPr txBox="1"/>
            <p:nvPr/>
          </p:nvSpPr>
          <p:spPr>
            <a:xfrm>
              <a:off x="7857254" y="3049868"/>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D83B01"/>
                      </a:gs>
                      <a:gs pos="100000">
                        <a:srgbClr val="D83B01"/>
                      </a:gs>
                    </a:gsLst>
                    <a:lin ang="5400000" scaled="1"/>
                  </a:gradFill>
                </a:rPr>
                <a:t>Purpose-built </a:t>
              </a:r>
            </a:p>
            <a:p>
              <a:pPr defTabSz="913752">
                <a:defRPr/>
              </a:pPr>
              <a:r>
                <a:rPr lang="en-US" sz="1632">
                  <a:gradFill>
                    <a:gsLst>
                      <a:gs pos="0">
                        <a:srgbClr val="D83B01"/>
                      </a:gs>
                      <a:gs pos="100000">
                        <a:srgbClr val="D83B01"/>
                      </a:gs>
                    </a:gsLst>
                    <a:lin ang="5400000" scaled="1"/>
                  </a:gradFill>
                </a:rPr>
                <a:t>integrated system</a:t>
              </a:r>
            </a:p>
          </p:txBody>
        </p:sp>
        <p:sp>
          <p:nvSpPr>
            <p:cNvPr id="841" name="Freeform 5">
              <a:extLst>
                <a:ext uri="{FF2B5EF4-FFF2-40B4-BE49-F238E27FC236}">
                  <a16:creationId xmlns:a16="http://schemas.microsoft.com/office/drawing/2014/main" id="{2E0E92E1-4A9A-4187-9305-07C1D1F9D7D4}"/>
                </a:ext>
              </a:extLst>
            </p:cNvPr>
            <p:cNvSpPr>
              <a:spLocks noEditPoints="1"/>
            </p:cNvSpPr>
            <p:nvPr/>
          </p:nvSpPr>
          <p:spPr bwMode="auto">
            <a:xfrm>
              <a:off x="8824829" y="1953163"/>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842" name="Freeform: Shape 841">
              <a:extLst>
                <a:ext uri="{FF2B5EF4-FFF2-40B4-BE49-F238E27FC236}">
                  <a16:creationId xmlns:a16="http://schemas.microsoft.com/office/drawing/2014/main" id="{309B7168-68F0-4F77-A308-0F91B22F70A4}"/>
                </a:ext>
              </a:extLst>
            </p:cNvPr>
            <p:cNvSpPr/>
            <p:nvPr/>
          </p:nvSpPr>
          <p:spPr bwMode="auto">
            <a:xfrm>
              <a:off x="8888541" y="2894445"/>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grpSp>
        <p:nvGrpSpPr>
          <p:cNvPr id="880" name="Group 879">
            <a:extLst>
              <a:ext uri="{FF2B5EF4-FFF2-40B4-BE49-F238E27FC236}">
                <a16:creationId xmlns:a16="http://schemas.microsoft.com/office/drawing/2014/main" id="{BC8ED11A-065F-490B-9D18-FE75407F1297}"/>
              </a:ext>
            </a:extLst>
          </p:cNvPr>
          <p:cNvGrpSpPr/>
          <p:nvPr/>
        </p:nvGrpSpPr>
        <p:grpSpPr>
          <a:xfrm>
            <a:off x="3344172" y="5968545"/>
            <a:ext cx="2334097" cy="509894"/>
            <a:chOff x="3344172" y="5968545"/>
            <a:chExt cx="2334097" cy="509894"/>
          </a:xfrm>
        </p:grpSpPr>
        <p:sp>
          <p:nvSpPr>
            <p:cNvPr id="843" name="Right Brace 842">
              <a:extLst>
                <a:ext uri="{FF2B5EF4-FFF2-40B4-BE49-F238E27FC236}">
                  <a16:creationId xmlns:a16="http://schemas.microsoft.com/office/drawing/2014/main" id="{FA330C88-BE69-4EAE-8617-BE629CE475D1}"/>
                </a:ext>
              </a:extLst>
            </p:cNvPr>
            <p:cNvSpPr/>
            <p:nvPr/>
          </p:nvSpPr>
          <p:spPr>
            <a:xfrm>
              <a:off x="3344172" y="5968545"/>
              <a:ext cx="227163" cy="50989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DF644DFD-7E97-4A94-95B1-5DC15F49A685}"/>
                </a:ext>
              </a:extLst>
            </p:cNvPr>
            <p:cNvSpPr txBox="1"/>
            <p:nvPr/>
          </p:nvSpPr>
          <p:spPr>
            <a:xfrm>
              <a:off x="3660473" y="6061495"/>
              <a:ext cx="20177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Redundant power</a:t>
              </a:r>
            </a:p>
          </p:txBody>
        </p:sp>
      </p:grpSp>
      <p:grpSp>
        <p:nvGrpSpPr>
          <p:cNvPr id="879" name="Group 878">
            <a:extLst>
              <a:ext uri="{FF2B5EF4-FFF2-40B4-BE49-F238E27FC236}">
                <a16:creationId xmlns:a16="http://schemas.microsoft.com/office/drawing/2014/main" id="{6975472C-7F26-4BF7-BD3C-5A72BA3E2C65}"/>
              </a:ext>
            </a:extLst>
          </p:cNvPr>
          <p:cNvGrpSpPr/>
          <p:nvPr/>
        </p:nvGrpSpPr>
        <p:grpSpPr>
          <a:xfrm>
            <a:off x="3344172" y="2333948"/>
            <a:ext cx="3011911" cy="3543515"/>
            <a:chOff x="3344172" y="2333948"/>
            <a:chExt cx="3011911" cy="3543515"/>
          </a:xfrm>
        </p:grpSpPr>
        <p:sp>
          <p:nvSpPr>
            <p:cNvPr id="845" name="Right Brace 844">
              <a:extLst>
                <a:ext uri="{FF2B5EF4-FFF2-40B4-BE49-F238E27FC236}">
                  <a16:creationId xmlns:a16="http://schemas.microsoft.com/office/drawing/2014/main" id="{AEA091EE-2F09-43E4-8B48-1E9653202B6C}"/>
                </a:ext>
              </a:extLst>
            </p:cNvPr>
            <p:cNvSpPr/>
            <p:nvPr/>
          </p:nvSpPr>
          <p:spPr>
            <a:xfrm>
              <a:off x="3344172" y="2333948"/>
              <a:ext cx="227163" cy="354351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 name="TextBox 845">
              <a:extLst>
                <a:ext uri="{FF2B5EF4-FFF2-40B4-BE49-F238E27FC236}">
                  <a16:creationId xmlns:a16="http://schemas.microsoft.com/office/drawing/2014/main" id="{F5691B8A-7FF6-4ACE-A27D-74B23A806FA8}"/>
                </a:ext>
              </a:extLst>
            </p:cNvPr>
            <p:cNvSpPr txBox="1"/>
            <p:nvPr/>
          </p:nvSpPr>
          <p:spPr>
            <a:xfrm>
              <a:off x="3660473" y="3797928"/>
              <a:ext cx="2695610"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4 to 16 hyperconverged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compute nodes</a:t>
              </a:r>
            </a:p>
          </p:txBody>
        </p:sp>
      </p:grpSp>
      <p:grpSp>
        <p:nvGrpSpPr>
          <p:cNvPr id="878" name="Group 877">
            <a:extLst>
              <a:ext uri="{FF2B5EF4-FFF2-40B4-BE49-F238E27FC236}">
                <a16:creationId xmlns:a16="http://schemas.microsoft.com/office/drawing/2014/main" id="{D9B9C66C-1F39-4989-BDFD-9517122CD9CD}"/>
              </a:ext>
            </a:extLst>
          </p:cNvPr>
          <p:cNvGrpSpPr/>
          <p:nvPr/>
        </p:nvGrpSpPr>
        <p:grpSpPr>
          <a:xfrm>
            <a:off x="3344172" y="1547558"/>
            <a:ext cx="3057501" cy="615553"/>
            <a:chOff x="3344172" y="1547558"/>
            <a:chExt cx="3057501" cy="615553"/>
          </a:xfrm>
        </p:grpSpPr>
        <p:sp>
          <p:nvSpPr>
            <p:cNvPr id="844" name="Right Brace 843">
              <a:extLst>
                <a:ext uri="{FF2B5EF4-FFF2-40B4-BE49-F238E27FC236}">
                  <a16:creationId xmlns:a16="http://schemas.microsoft.com/office/drawing/2014/main" id="{41BF4DF8-8B9A-4675-946F-2A85443DF58D}"/>
                </a:ext>
              </a:extLst>
            </p:cNvPr>
            <p:cNvSpPr/>
            <p:nvPr/>
          </p:nvSpPr>
          <p:spPr>
            <a:xfrm>
              <a:off x="3344172" y="1583451"/>
              <a:ext cx="227163" cy="50989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 name="TextBox 846">
              <a:extLst>
                <a:ext uri="{FF2B5EF4-FFF2-40B4-BE49-F238E27FC236}">
                  <a16:creationId xmlns:a16="http://schemas.microsoft.com/office/drawing/2014/main" id="{5D7BA2A3-7322-4B27-8CD0-F85678448D45}"/>
                </a:ext>
              </a:extLst>
            </p:cNvPr>
            <p:cNvSpPr txBox="1"/>
            <p:nvPr/>
          </p:nvSpPr>
          <p:spPr>
            <a:xfrm>
              <a:off x="3660473" y="1547558"/>
              <a:ext cx="2741200"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Redundant, integrated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10GbE+ ToR networking</a:t>
              </a:r>
            </a:p>
          </p:txBody>
        </p:sp>
      </p:grpSp>
      <p:grpSp>
        <p:nvGrpSpPr>
          <p:cNvPr id="888" name="Group 887">
            <a:extLst>
              <a:ext uri="{FF2B5EF4-FFF2-40B4-BE49-F238E27FC236}">
                <a16:creationId xmlns:a16="http://schemas.microsoft.com/office/drawing/2014/main" id="{8B5216FE-F8AB-4B21-8EB6-8A8E55FE6A4F}"/>
              </a:ext>
            </a:extLst>
          </p:cNvPr>
          <p:cNvGrpSpPr/>
          <p:nvPr/>
        </p:nvGrpSpPr>
        <p:grpSpPr>
          <a:xfrm>
            <a:off x="10622678" y="2742710"/>
            <a:ext cx="1715786" cy="1198194"/>
            <a:chOff x="10622678" y="2742710"/>
            <a:chExt cx="1715786" cy="1198194"/>
          </a:xfrm>
        </p:grpSpPr>
        <p:sp>
          <p:nvSpPr>
            <p:cNvPr id="855" name="TextBox 854">
              <a:extLst>
                <a:ext uri="{FF2B5EF4-FFF2-40B4-BE49-F238E27FC236}">
                  <a16:creationId xmlns:a16="http://schemas.microsoft.com/office/drawing/2014/main" id="{16C4266A-A0AA-4A79-AC3C-A347E59C0935}"/>
                </a:ext>
              </a:extLst>
            </p:cNvPr>
            <p:cNvSpPr txBox="1"/>
            <p:nvPr/>
          </p:nvSpPr>
          <p:spPr>
            <a:xfrm>
              <a:off x="10622678" y="3306414"/>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a:gradFill>
                    <a:gsLst>
                      <a:gs pos="0">
                        <a:srgbClr val="1A1A1A"/>
                      </a:gs>
                      <a:gs pos="100000">
                        <a:srgbClr val="1A1A1A"/>
                      </a:gs>
                    </a:gsLst>
                    <a:lin ang="5400000" scaled="1"/>
                  </a:gradFill>
                  <a:latin typeface="Segoe UI"/>
                </a:rPr>
                <a:t>Monitoring, diagnostics</a:t>
              </a:r>
            </a:p>
          </p:txBody>
        </p:sp>
        <p:grpSp>
          <p:nvGrpSpPr>
            <p:cNvPr id="873" name="Group 872">
              <a:extLst>
                <a:ext uri="{FF2B5EF4-FFF2-40B4-BE49-F238E27FC236}">
                  <a16:creationId xmlns:a16="http://schemas.microsoft.com/office/drawing/2014/main" id="{A1BD098A-4333-4D01-896E-6A0EDFD09875}"/>
                </a:ext>
              </a:extLst>
            </p:cNvPr>
            <p:cNvGrpSpPr/>
            <p:nvPr/>
          </p:nvGrpSpPr>
          <p:grpSpPr>
            <a:xfrm>
              <a:off x="11189907" y="2742710"/>
              <a:ext cx="581329" cy="581329"/>
              <a:chOff x="11344335" y="2332985"/>
              <a:chExt cx="581329" cy="581329"/>
            </a:xfrm>
          </p:grpSpPr>
          <p:sp>
            <p:nvSpPr>
              <p:cNvPr id="851" name="Oval 850">
                <a:extLst>
                  <a:ext uri="{FF2B5EF4-FFF2-40B4-BE49-F238E27FC236}">
                    <a16:creationId xmlns:a16="http://schemas.microsoft.com/office/drawing/2014/main" id="{6AAE1319-9363-4995-9CAA-1C8814586FD2}"/>
                  </a:ext>
                </a:extLst>
              </p:cNvPr>
              <p:cNvSpPr/>
              <p:nvPr/>
            </p:nvSpPr>
            <p:spPr bwMode="auto">
              <a:xfrm>
                <a:off x="11344335" y="2332985"/>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56" name="binoculars" title="Icon of binoculars">
                <a:extLst>
                  <a:ext uri="{FF2B5EF4-FFF2-40B4-BE49-F238E27FC236}">
                    <a16:creationId xmlns:a16="http://schemas.microsoft.com/office/drawing/2014/main" id="{801C39F4-6AE6-4308-AB33-BCB8F1F8AB91}"/>
                  </a:ext>
                </a:extLst>
              </p:cNvPr>
              <p:cNvSpPr>
                <a:spLocks noChangeAspect="1" noEditPoints="1"/>
              </p:cNvSpPr>
              <p:nvPr/>
            </p:nvSpPr>
            <p:spPr bwMode="auto">
              <a:xfrm>
                <a:off x="11479305" y="2480281"/>
                <a:ext cx="311388" cy="28673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nvGrpSpPr>
          <p:cNvPr id="885" name="Group 884">
            <a:extLst>
              <a:ext uri="{FF2B5EF4-FFF2-40B4-BE49-F238E27FC236}">
                <a16:creationId xmlns:a16="http://schemas.microsoft.com/office/drawing/2014/main" id="{3AEF1604-B460-4A2B-A74B-022278994CF1}"/>
              </a:ext>
            </a:extLst>
          </p:cNvPr>
          <p:cNvGrpSpPr/>
          <p:nvPr/>
        </p:nvGrpSpPr>
        <p:grpSpPr>
          <a:xfrm>
            <a:off x="6749947" y="2725086"/>
            <a:ext cx="1715786" cy="1385352"/>
            <a:chOff x="6749947" y="2725086"/>
            <a:chExt cx="1715786" cy="1385352"/>
          </a:xfrm>
        </p:grpSpPr>
        <p:sp>
          <p:nvSpPr>
            <p:cNvPr id="852" name="TextBox 851">
              <a:extLst>
                <a:ext uri="{FF2B5EF4-FFF2-40B4-BE49-F238E27FC236}">
                  <a16:creationId xmlns:a16="http://schemas.microsoft.com/office/drawing/2014/main" id="{CB8D22D9-7B91-4A57-99C2-5E201A43A721}"/>
                </a:ext>
              </a:extLst>
            </p:cNvPr>
            <p:cNvSpPr txBox="1"/>
            <p:nvPr/>
          </p:nvSpPr>
          <p:spPr>
            <a:xfrm>
              <a:off x="6749947" y="3306414"/>
              <a:ext cx="1715786" cy="80402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Architecture, hardware, and topology </a:t>
              </a:r>
            </a:p>
          </p:txBody>
        </p:sp>
        <p:grpSp>
          <p:nvGrpSpPr>
            <p:cNvPr id="11" name="Group 10">
              <a:extLst>
                <a:ext uri="{FF2B5EF4-FFF2-40B4-BE49-F238E27FC236}">
                  <a16:creationId xmlns:a16="http://schemas.microsoft.com/office/drawing/2014/main" id="{93678A81-086C-4BB5-81FA-88B7594E7828}"/>
                </a:ext>
              </a:extLst>
            </p:cNvPr>
            <p:cNvGrpSpPr/>
            <p:nvPr/>
          </p:nvGrpSpPr>
          <p:grpSpPr>
            <a:xfrm>
              <a:off x="7317176" y="2725086"/>
              <a:ext cx="581329" cy="581329"/>
              <a:chOff x="7239315" y="2315732"/>
              <a:chExt cx="581329" cy="581329"/>
            </a:xfrm>
          </p:grpSpPr>
          <p:sp>
            <p:nvSpPr>
              <p:cNvPr id="848" name="Oval 847">
                <a:extLst>
                  <a:ext uri="{FF2B5EF4-FFF2-40B4-BE49-F238E27FC236}">
                    <a16:creationId xmlns:a16="http://schemas.microsoft.com/office/drawing/2014/main" id="{20FAED6D-BE79-401B-8E08-85DFEB59CD73}"/>
                  </a:ext>
                </a:extLst>
              </p:cNvPr>
              <p:cNvSpPr/>
              <p:nvPr/>
            </p:nvSpPr>
            <p:spPr bwMode="auto">
              <a:xfrm>
                <a:off x="7239315" y="2315732"/>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57" name="network_3" title="Icon of a server connected to a network">
                <a:extLst>
                  <a:ext uri="{FF2B5EF4-FFF2-40B4-BE49-F238E27FC236}">
                    <a16:creationId xmlns:a16="http://schemas.microsoft.com/office/drawing/2014/main" id="{DE79426F-585D-42B0-BE13-FDD65B8672CA}"/>
                  </a:ext>
                </a:extLst>
              </p:cNvPr>
              <p:cNvSpPr>
                <a:spLocks noChangeAspect="1" noEditPoints="1"/>
              </p:cNvSpPr>
              <p:nvPr/>
            </p:nvSpPr>
            <p:spPr bwMode="auto">
              <a:xfrm>
                <a:off x="7375564" y="2446153"/>
                <a:ext cx="308833" cy="32048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886" name="Group 885">
            <a:extLst>
              <a:ext uri="{FF2B5EF4-FFF2-40B4-BE49-F238E27FC236}">
                <a16:creationId xmlns:a16="http://schemas.microsoft.com/office/drawing/2014/main" id="{A924C98A-76C5-4074-85AC-9BB959EB7211}"/>
              </a:ext>
            </a:extLst>
          </p:cNvPr>
          <p:cNvGrpSpPr/>
          <p:nvPr/>
        </p:nvGrpSpPr>
        <p:grpSpPr>
          <a:xfrm>
            <a:off x="8036001" y="2725086"/>
            <a:ext cx="1715786" cy="1385352"/>
            <a:chOff x="8036001" y="2725086"/>
            <a:chExt cx="1715786" cy="1385352"/>
          </a:xfrm>
        </p:grpSpPr>
        <p:sp>
          <p:nvSpPr>
            <p:cNvPr id="853" name="TextBox 852">
              <a:extLst>
                <a:ext uri="{FF2B5EF4-FFF2-40B4-BE49-F238E27FC236}">
                  <a16:creationId xmlns:a16="http://schemas.microsoft.com/office/drawing/2014/main" id="{FD2CA92F-775E-43E6-8FE8-37E1A241F3FA}"/>
                </a:ext>
              </a:extLst>
            </p:cNvPr>
            <p:cNvSpPr txBox="1"/>
            <p:nvPr/>
          </p:nvSpPr>
          <p:spPr>
            <a:xfrm>
              <a:off x="8036001" y="3306414"/>
              <a:ext cx="1715786" cy="80402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Deployment, configuration, provisioning</a:t>
              </a:r>
            </a:p>
          </p:txBody>
        </p:sp>
        <p:grpSp>
          <p:nvGrpSpPr>
            <p:cNvPr id="13" name="Group 12">
              <a:extLst>
                <a:ext uri="{FF2B5EF4-FFF2-40B4-BE49-F238E27FC236}">
                  <a16:creationId xmlns:a16="http://schemas.microsoft.com/office/drawing/2014/main" id="{1351AA2A-CDD4-4A12-BB0C-87BAE539986C}"/>
                </a:ext>
              </a:extLst>
            </p:cNvPr>
            <p:cNvGrpSpPr/>
            <p:nvPr/>
          </p:nvGrpSpPr>
          <p:grpSpPr>
            <a:xfrm>
              <a:off x="8608086" y="2725086"/>
              <a:ext cx="581329" cy="581329"/>
              <a:chOff x="8538643" y="2332985"/>
              <a:chExt cx="581329" cy="581329"/>
            </a:xfrm>
          </p:grpSpPr>
          <p:sp>
            <p:nvSpPr>
              <p:cNvPr id="849" name="Oval 848">
                <a:extLst>
                  <a:ext uri="{FF2B5EF4-FFF2-40B4-BE49-F238E27FC236}">
                    <a16:creationId xmlns:a16="http://schemas.microsoft.com/office/drawing/2014/main" id="{2355456A-45F2-4710-B3C5-C0BFB7327103}"/>
                  </a:ext>
                </a:extLst>
              </p:cNvPr>
              <p:cNvSpPr/>
              <p:nvPr/>
            </p:nvSpPr>
            <p:spPr bwMode="auto">
              <a:xfrm>
                <a:off x="8538643" y="2332985"/>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58" name="Trackers_EADF_bidi" title="Icon of a clipboard with a checklist on it">
                <a:extLst>
                  <a:ext uri="{FF2B5EF4-FFF2-40B4-BE49-F238E27FC236}">
                    <a16:creationId xmlns:a16="http://schemas.microsoft.com/office/drawing/2014/main" id="{5C1B4388-D2F8-4643-9785-1F0479B7C836}"/>
                  </a:ext>
                </a:extLst>
              </p:cNvPr>
              <p:cNvSpPr>
                <a:spLocks noChangeAspect="1" noEditPoints="1"/>
              </p:cNvSpPr>
              <p:nvPr/>
            </p:nvSpPr>
            <p:spPr bwMode="auto">
              <a:xfrm>
                <a:off x="8706446" y="2456122"/>
                <a:ext cx="245725" cy="33505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887" name="Group 886">
            <a:extLst>
              <a:ext uri="{FF2B5EF4-FFF2-40B4-BE49-F238E27FC236}">
                <a16:creationId xmlns:a16="http://schemas.microsoft.com/office/drawing/2014/main" id="{08630429-FD69-473C-B529-12743CF43F74}"/>
              </a:ext>
            </a:extLst>
          </p:cNvPr>
          <p:cNvGrpSpPr/>
          <p:nvPr/>
        </p:nvGrpSpPr>
        <p:grpSpPr>
          <a:xfrm>
            <a:off x="9331767" y="2725086"/>
            <a:ext cx="1715786" cy="1046260"/>
            <a:chOff x="9331767" y="2725086"/>
            <a:chExt cx="1715786" cy="1046260"/>
          </a:xfrm>
        </p:grpSpPr>
        <p:sp>
          <p:nvSpPr>
            <p:cNvPr id="854" name="TextBox 853">
              <a:extLst>
                <a:ext uri="{FF2B5EF4-FFF2-40B4-BE49-F238E27FC236}">
                  <a16:creationId xmlns:a16="http://schemas.microsoft.com/office/drawing/2014/main" id="{C23DA441-E4B8-45BF-A51F-AF6F5162F764}"/>
                </a:ext>
              </a:extLst>
            </p:cNvPr>
            <p:cNvSpPr txBox="1"/>
            <p:nvPr/>
          </p:nvSpPr>
          <p:spPr>
            <a:xfrm>
              <a:off x="9331767" y="3306414"/>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Validation</a:t>
              </a:r>
            </a:p>
          </p:txBody>
        </p:sp>
        <p:grpSp>
          <p:nvGrpSpPr>
            <p:cNvPr id="872" name="Group 871">
              <a:extLst>
                <a:ext uri="{FF2B5EF4-FFF2-40B4-BE49-F238E27FC236}">
                  <a16:creationId xmlns:a16="http://schemas.microsoft.com/office/drawing/2014/main" id="{126E6DDD-33ED-4DD4-A1D3-3458CD1EC250}"/>
                </a:ext>
              </a:extLst>
            </p:cNvPr>
            <p:cNvGrpSpPr/>
            <p:nvPr/>
          </p:nvGrpSpPr>
          <p:grpSpPr>
            <a:xfrm>
              <a:off x="9898996" y="2725086"/>
              <a:ext cx="581329" cy="581329"/>
              <a:chOff x="9941489" y="2332985"/>
              <a:chExt cx="581329" cy="581329"/>
            </a:xfrm>
          </p:grpSpPr>
          <p:sp>
            <p:nvSpPr>
              <p:cNvPr id="850" name="Oval 849">
                <a:extLst>
                  <a:ext uri="{FF2B5EF4-FFF2-40B4-BE49-F238E27FC236}">
                    <a16:creationId xmlns:a16="http://schemas.microsoft.com/office/drawing/2014/main" id="{AD62A96F-B14A-4248-94DE-987742F4334C}"/>
                  </a:ext>
                </a:extLst>
              </p:cNvPr>
              <p:cNvSpPr/>
              <p:nvPr/>
            </p:nvSpPr>
            <p:spPr bwMode="auto">
              <a:xfrm>
                <a:off x="9941489" y="2332985"/>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59" name="check" title="Icon of a checkmark">
                <a:extLst>
                  <a:ext uri="{FF2B5EF4-FFF2-40B4-BE49-F238E27FC236}">
                    <a16:creationId xmlns:a16="http://schemas.microsoft.com/office/drawing/2014/main" id="{9D2FDE4E-2529-4B4B-B8FB-834D7B32D893}"/>
                  </a:ext>
                </a:extLst>
              </p:cNvPr>
              <p:cNvSpPr>
                <a:spLocks noChangeAspect="1"/>
              </p:cNvSpPr>
              <p:nvPr/>
            </p:nvSpPr>
            <p:spPr bwMode="auto">
              <a:xfrm>
                <a:off x="10088204" y="2522005"/>
                <a:ext cx="287900" cy="20329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grpSp>
        <p:nvGrpSpPr>
          <p:cNvPr id="881" name="Group 880">
            <a:extLst>
              <a:ext uri="{FF2B5EF4-FFF2-40B4-BE49-F238E27FC236}">
                <a16:creationId xmlns:a16="http://schemas.microsoft.com/office/drawing/2014/main" id="{8208D6ED-BEA0-4CB7-814C-4811F8D4CAE0}"/>
              </a:ext>
            </a:extLst>
          </p:cNvPr>
          <p:cNvGrpSpPr/>
          <p:nvPr/>
        </p:nvGrpSpPr>
        <p:grpSpPr>
          <a:xfrm>
            <a:off x="6749947" y="4170626"/>
            <a:ext cx="1715786" cy="1254503"/>
            <a:chOff x="6749947" y="4170626"/>
            <a:chExt cx="1715786" cy="1254503"/>
          </a:xfrm>
        </p:grpSpPr>
        <p:sp>
          <p:nvSpPr>
            <p:cNvPr id="864" name="TextBox 863">
              <a:extLst>
                <a:ext uri="{FF2B5EF4-FFF2-40B4-BE49-F238E27FC236}">
                  <a16:creationId xmlns:a16="http://schemas.microsoft.com/office/drawing/2014/main" id="{CA117FDD-32DB-4FD0-9CD1-C4F09FC4A84C}"/>
                </a:ext>
              </a:extLst>
            </p:cNvPr>
            <p:cNvSpPr txBox="1"/>
            <p:nvPr/>
          </p:nvSpPr>
          <p:spPr>
            <a:xfrm>
              <a:off x="6749947" y="4783888"/>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Security and privacy</a:t>
              </a:r>
            </a:p>
          </p:txBody>
        </p:sp>
        <p:grpSp>
          <p:nvGrpSpPr>
            <p:cNvPr id="874" name="Group 873">
              <a:extLst>
                <a:ext uri="{FF2B5EF4-FFF2-40B4-BE49-F238E27FC236}">
                  <a16:creationId xmlns:a16="http://schemas.microsoft.com/office/drawing/2014/main" id="{4E7AC473-1095-4CE5-9568-4F50F8B9C611}"/>
                </a:ext>
              </a:extLst>
            </p:cNvPr>
            <p:cNvGrpSpPr/>
            <p:nvPr/>
          </p:nvGrpSpPr>
          <p:grpSpPr>
            <a:xfrm>
              <a:off x="7317077" y="4170626"/>
              <a:ext cx="581329" cy="581329"/>
              <a:chOff x="7143138" y="3876208"/>
              <a:chExt cx="581329" cy="581329"/>
            </a:xfrm>
          </p:grpSpPr>
          <p:sp>
            <p:nvSpPr>
              <p:cNvPr id="860" name="Oval 859">
                <a:extLst>
                  <a:ext uri="{FF2B5EF4-FFF2-40B4-BE49-F238E27FC236}">
                    <a16:creationId xmlns:a16="http://schemas.microsoft.com/office/drawing/2014/main" id="{75036053-8EA6-46D0-B660-992EFC2E770E}"/>
                  </a:ext>
                </a:extLst>
              </p:cNvPr>
              <p:cNvSpPr/>
              <p:nvPr/>
            </p:nvSpPr>
            <p:spPr bwMode="auto">
              <a:xfrm>
                <a:off x="7143138" y="3876208"/>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68" name="Fingerprint_E928" title="Icon of a fingerprint">
                <a:extLst>
                  <a:ext uri="{FF2B5EF4-FFF2-40B4-BE49-F238E27FC236}">
                    <a16:creationId xmlns:a16="http://schemas.microsoft.com/office/drawing/2014/main" id="{A3835767-7AF2-44C3-BBDE-A85E44C33778}"/>
                  </a:ext>
                </a:extLst>
              </p:cNvPr>
              <p:cNvSpPr>
                <a:spLocks noChangeAspect="1" noEditPoints="1"/>
              </p:cNvSpPr>
              <p:nvPr/>
            </p:nvSpPr>
            <p:spPr bwMode="auto">
              <a:xfrm>
                <a:off x="7332722" y="4025341"/>
                <a:ext cx="210484" cy="28306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883" name="Group 882">
            <a:extLst>
              <a:ext uri="{FF2B5EF4-FFF2-40B4-BE49-F238E27FC236}">
                <a16:creationId xmlns:a16="http://schemas.microsoft.com/office/drawing/2014/main" id="{04CC869F-0EEC-4597-AC7C-8C723C3CF38C}"/>
              </a:ext>
            </a:extLst>
          </p:cNvPr>
          <p:cNvGrpSpPr/>
          <p:nvPr/>
        </p:nvGrpSpPr>
        <p:grpSpPr>
          <a:xfrm>
            <a:off x="9347267" y="4170626"/>
            <a:ext cx="1715786" cy="1254503"/>
            <a:chOff x="9347267" y="4170626"/>
            <a:chExt cx="1715786" cy="1254503"/>
          </a:xfrm>
        </p:grpSpPr>
        <p:sp>
          <p:nvSpPr>
            <p:cNvPr id="866" name="TextBox 865">
              <a:extLst>
                <a:ext uri="{FF2B5EF4-FFF2-40B4-BE49-F238E27FC236}">
                  <a16:creationId xmlns:a16="http://schemas.microsoft.com/office/drawing/2014/main" id="{6F9356EC-1F0D-4B8F-9ECC-747ECFCA40D6}"/>
                </a:ext>
              </a:extLst>
            </p:cNvPr>
            <p:cNvSpPr txBox="1"/>
            <p:nvPr/>
          </p:nvSpPr>
          <p:spPr>
            <a:xfrm>
              <a:off x="9347267" y="4783888"/>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Patching and updates</a:t>
              </a:r>
            </a:p>
          </p:txBody>
        </p:sp>
        <p:grpSp>
          <p:nvGrpSpPr>
            <p:cNvPr id="876" name="Group 875">
              <a:extLst>
                <a:ext uri="{FF2B5EF4-FFF2-40B4-BE49-F238E27FC236}">
                  <a16:creationId xmlns:a16="http://schemas.microsoft.com/office/drawing/2014/main" id="{ED601D72-DDB3-4F1F-8E5C-45FA5FDFD57E}"/>
                </a:ext>
              </a:extLst>
            </p:cNvPr>
            <p:cNvGrpSpPr/>
            <p:nvPr/>
          </p:nvGrpSpPr>
          <p:grpSpPr>
            <a:xfrm>
              <a:off x="9898963" y="4170626"/>
              <a:ext cx="581329" cy="581329"/>
              <a:chOff x="9941489" y="3876208"/>
              <a:chExt cx="581329" cy="581329"/>
            </a:xfrm>
          </p:grpSpPr>
          <p:sp>
            <p:nvSpPr>
              <p:cNvPr id="862" name="Oval 861">
                <a:extLst>
                  <a:ext uri="{FF2B5EF4-FFF2-40B4-BE49-F238E27FC236}">
                    <a16:creationId xmlns:a16="http://schemas.microsoft.com/office/drawing/2014/main" id="{7ADA9871-5C09-4819-99FF-7E1EC58DF1FF}"/>
                  </a:ext>
                </a:extLst>
              </p:cNvPr>
              <p:cNvSpPr/>
              <p:nvPr/>
            </p:nvSpPr>
            <p:spPr bwMode="auto">
              <a:xfrm>
                <a:off x="9941489" y="3876208"/>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69" name="Calendar" title="Icon of a calendar">
                <a:extLst>
                  <a:ext uri="{FF2B5EF4-FFF2-40B4-BE49-F238E27FC236}">
                    <a16:creationId xmlns:a16="http://schemas.microsoft.com/office/drawing/2014/main" id="{27EB4712-ECEF-4A59-9602-9BCA3DA2D50E}"/>
                  </a:ext>
                </a:extLst>
              </p:cNvPr>
              <p:cNvSpPr>
                <a:spLocks noChangeAspect="1" noEditPoints="1"/>
              </p:cNvSpPr>
              <p:nvPr/>
            </p:nvSpPr>
            <p:spPr bwMode="auto">
              <a:xfrm>
                <a:off x="10098908" y="4039196"/>
                <a:ext cx="266493" cy="255352"/>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884" name="Group 883">
            <a:extLst>
              <a:ext uri="{FF2B5EF4-FFF2-40B4-BE49-F238E27FC236}">
                <a16:creationId xmlns:a16="http://schemas.microsoft.com/office/drawing/2014/main" id="{A4786C40-A10D-43E4-A5EC-9C45B2195600}"/>
              </a:ext>
            </a:extLst>
          </p:cNvPr>
          <p:cNvGrpSpPr/>
          <p:nvPr/>
        </p:nvGrpSpPr>
        <p:grpSpPr>
          <a:xfrm>
            <a:off x="10645926" y="4170626"/>
            <a:ext cx="1715786" cy="1254503"/>
            <a:chOff x="10645926" y="4170626"/>
            <a:chExt cx="1715786" cy="1254503"/>
          </a:xfrm>
        </p:grpSpPr>
        <p:sp>
          <p:nvSpPr>
            <p:cNvPr id="867" name="TextBox 866">
              <a:extLst>
                <a:ext uri="{FF2B5EF4-FFF2-40B4-BE49-F238E27FC236}">
                  <a16:creationId xmlns:a16="http://schemas.microsoft.com/office/drawing/2014/main" id="{3A03C3ED-F32A-4F34-BDBC-57CD175AA34D}"/>
                </a:ext>
              </a:extLst>
            </p:cNvPr>
            <p:cNvSpPr txBox="1"/>
            <p:nvPr/>
          </p:nvSpPr>
          <p:spPr>
            <a:xfrm>
              <a:off x="10645926" y="4783888"/>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Field replacement of parts</a:t>
              </a:r>
            </a:p>
          </p:txBody>
        </p:sp>
        <p:grpSp>
          <p:nvGrpSpPr>
            <p:cNvPr id="877" name="Group 876">
              <a:extLst>
                <a:ext uri="{FF2B5EF4-FFF2-40B4-BE49-F238E27FC236}">
                  <a16:creationId xmlns:a16="http://schemas.microsoft.com/office/drawing/2014/main" id="{03E1421D-B981-4A84-9D02-2A5B65D28B02}"/>
                </a:ext>
              </a:extLst>
            </p:cNvPr>
            <p:cNvGrpSpPr/>
            <p:nvPr/>
          </p:nvGrpSpPr>
          <p:grpSpPr>
            <a:xfrm>
              <a:off x="11189906" y="4170626"/>
              <a:ext cx="581329" cy="581329"/>
              <a:chOff x="11344338" y="3876208"/>
              <a:chExt cx="581329" cy="581329"/>
            </a:xfrm>
          </p:grpSpPr>
          <p:sp>
            <p:nvSpPr>
              <p:cNvPr id="863" name="Oval 862">
                <a:extLst>
                  <a:ext uri="{FF2B5EF4-FFF2-40B4-BE49-F238E27FC236}">
                    <a16:creationId xmlns:a16="http://schemas.microsoft.com/office/drawing/2014/main" id="{7564C064-F963-469F-A8C3-19E4FB480CC5}"/>
                  </a:ext>
                </a:extLst>
              </p:cNvPr>
              <p:cNvSpPr/>
              <p:nvPr/>
            </p:nvSpPr>
            <p:spPr bwMode="auto">
              <a:xfrm>
                <a:off x="11344338" y="3876208"/>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70" name="arrow_16" title="Icon of two arrows that crisscross">
                <a:extLst>
                  <a:ext uri="{FF2B5EF4-FFF2-40B4-BE49-F238E27FC236}">
                    <a16:creationId xmlns:a16="http://schemas.microsoft.com/office/drawing/2014/main" id="{46319175-54ED-43E7-BEC2-B7E60258ECB1}"/>
                  </a:ext>
                </a:extLst>
              </p:cNvPr>
              <p:cNvSpPr>
                <a:spLocks noChangeAspect="1" noEditPoints="1"/>
              </p:cNvSpPr>
              <p:nvPr/>
            </p:nvSpPr>
            <p:spPr bwMode="auto">
              <a:xfrm>
                <a:off x="11476809" y="4050276"/>
                <a:ext cx="316389" cy="2331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grpSp>
        <p:nvGrpSpPr>
          <p:cNvPr id="882" name="Group 881">
            <a:extLst>
              <a:ext uri="{FF2B5EF4-FFF2-40B4-BE49-F238E27FC236}">
                <a16:creationId xmlns:a16="http://schemas.microsoft.com/office/drawing/2014/main" id="{EBE5CE52-54F0-4FB3-819E-8A01CDE5768B}"/>
              </a:ext>
            </a:extLst>
          </p:cNvPr>
          <p:cNvGrpSpPr/>
          <p:nvPr/>
        </p:nvGrpSpPr>
        <p:grpSpPr>
          <a:xfrm>
            <a:off x="8048607" y="4170626"/>
            <a:ext cx="1715786" cy="1254503"/>
            <a:chOff x="8048607" y="4170626"/>
            <a:chExt cx="1715786" cy="1254503"/>
          </a:xfrm>
        </p:grpSpPr>
        <p:sp>
          <p:nvSpPr>
            <p:cNvPr id="865" name="TextBox 864">
              <a:extLst>
                <a:ext uri="{FF2B5EF4-FFF2-40B4-BE49-F238E27FC236}">
                  <a16:creationId xmlns:a16="http://schemas.microsoft.com/office/drawing/2014/main" id="{9190E38E-39D8-4974-8BC6-E29B3C030742}"/>
                </a:ext>
              </a:extLst>
            </p:cNvPr>
            <p:cNvSpPr txBox="1"/>
            <p:nvPr/>
          </p:nvSpPr>
          <p:spPr>
            <a:xfrm>
              <a:off x="8048607" y="4783888"/>
              <a:ext cx="1715786"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Business </a:t>
              </a:r>
              <a:br>
                <a:rPr lang="en-US" sz="1224" dirty="0">
                  <a:gradFill>
                    <a:gsLst>
                      <a:gs pos="0">
                        <a:srgbClr val="1A1A1A"/>
                      </a:gs>
                      <a:gs pos="100000">
                        <a:srgbClr val="1A1A1A"/>
                      </a:gs>
                    </a:gsLst>
                    <a:lin ang="5400000" scaled="1"/>
                  </a:gradFill>
                  <a:latin typeface="Segoe UI"/>
                </a:rPr>
              </a:br>
              <a:r>
                <a:rPr lang="en-US" sz="1224" dirty="0">
                  <a:gradFill>
                    <a:gsLst>
                      <a:gs pos="0">
                        <a:srgbClr val="1A1A1A"/>
                      </a:gs>
                      <a:gs pos="100000">
                        <a:srgbClr val="1A1A1A"/>
                      </a:gs>
                    </a:gsLst>
                    <a:lin ang="5400000" scaled="1"/>
                  </a:gradFill>
                  <a:latin typeface="Segoe UI"/>
                </a:rPr>
                <a:t>continuity</a:t>
              </a:r>
            </a:p>
          </p:txBody>
        </p:sp>
        <p:grpSp>
          <p:nvGrpSpPr>
            <p:cNvPr id="875" name="Group 874">
              <a:extLst>
                <a:ext uri="{FF2B5EF4-FFF2-40B4-BE49-F238E27FC236}">
                  <a16:creationId xmlns:a16="http://schemas.microsoft.com/office/drawing/2014/main" id="{195A8739-6E49-4414-A4E0-9213DB9E41CD}"/>
                </a:ext>
              </a:extLst>
            </p:cNvPr>
            <p:cNvGrpSpPr/>
            <p:nvPr/>
          </p:nvGrpSpPr>
          <p:grpSpPr>
            <a:xfrm>
              <a:off x="8608020" y="4170626"/>
              <a:ext cx="581329" cy="581329"/>
              <a:chOff x="8540496" y="3876208"/>
              <a:chExt cx="581329" cy="581329"/>
            </a:xfrm>
          </p:grpSpPr>
          <p:sp>
            <p:nvSpPr>
              <p:cNvPr id="861" name="Oval 860">
                <a:extLst>
                  <a:ext uri="{FF2B5EF4-FFF2-40B4-BE49-F238E27FC236}">
                    <a16:creationId xmlns:a16="http://schemas.microsoft.com/office/drawing/2014/main" id="{17A4D29E-D6A8-4000-BA75-790CACBC702F}"/>
                  </a:ext>
                </a:extLst>
              </p:cNvPr>
              <p:cNvSpPr/>
              <p:nvPr/>
            </p:nvSpPr>
            <p:spPr bwMode="auto">
              <a:xfrm>
                <a:off x="8540496" y="3876208"/>
                <a:ext cx="581329" cy="581329"/>
              </a:xfrm>
              <a:prstGeom prst="ellipse">
                <a:avLst/>
              </a:prstGeom>
              <a:solidFill>
                <a:srgbClr val="F2F2F2"/>
              </a:solidFill>
              <a:ln w="28575" cap="rnd" cmpd="sng" algn="ctr">
                <a:solidFill>
                  <a:schemeClr val="accent3"/>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71" name="gear" title="Icon of a gear surrounded by a circle with lines of varying length">
                <a:extLst>
                  <a:ext uri="{FF2B5EF4-FFF2-40B4-BE49-F238E27FC236}">
                    <a16:creationId xmlns:a16="http://schemas.microsoft.com/office/drawing/2014/main" id="{A604E9F9-948E-42F6-89EA-029EF6196B44}"/>
                  </a:ext>
                </a:extLst>
              </p:cNvPr>
              <p:cNvSpPr>
                <a:spLocks noChangeAspect="1" noEditPoints="1"/>
              </p:cNvSpPr>
              <p:nvPr/>
            </p:nvSpPr>
            <p:spPr bwMode="auto">
              <a:xfrm>
                <a:off x="8675001" y="4013233"/>
                <a:ext cx="308614" cy="3072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spTree>
    <p:extLst>
      <p:ext uri="{BB962C8B-B14F-4D97-AF65-F5344CB8AC3E}">
        <p14:creationId xmlns:p14="http://schemas.microsoft.com/office/powerpoint/2010/main" val="272457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0"/>
                                        </p:tgtEl>
                                        <p:attrNameLst>
                                          <p:attrName>style.visibility</p:attrName>
                                        </p:attrNameLst>
                                      </p:cBhvr>
                                      <p:to>
                                        <p:strVal val="visible"/>
                                      </p:to>
                                    </p:set>
                                    <p:animEffect transition="in" filter="wipe(left)">
                                      <p:cBhvr>
                                        <p:cTn id="11" dur="500"/>
                                        <p:tgtEl>
                                          <p:spTgt spid="8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78"/>
                                        </p:tgtEl>
                                        <p:attrNameLst>
                                          <p:attrName>style.visibility</p:attrName>
                                        </p:attrNameLst>
                                      </p:cBhvr>
                                      <p:to>
                                        <p:strVal val="visible"/>
                                      </p:to>
                                    </p:set>
                                    <p:animEffect transition="in" filter="wipe(left)">
                                      <p:cBhvr>
                                        <p:cTn id="16" dur="500"/>
                                        <p:tgtEl>
                                          <p:spTgt spid="8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79"/>
                                        </p:tgtEl>
                                        <p:attrNameLst>
                                          <p:attrName>style.visibility</p:attrName>
                                        </p:attrNameLst>
                                      </p:cBhvr>
                                      <p:to>
                                        <p:strVal val="visible"/>
                                      </p:to>
                                    </p:set>
                                    <p:animEffect transition="in" filter="wipe(left)">
                                      <p:cBhvr>
                                        <p:cTn id="21" dur="500"/>
                                        <p:tgtEl>
                                          <p:spTgt spid="8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85"/>
                                        </p:tgtEl>
                                        <p:attrNameLst>
                                          <p:attrName>style.visibility</p:attrName>
                                        </p:attrNameLst>
                                      </p:cBhvr>
                                      <p:to>
                                        <p:strVal val="visible"/>
                                      </p:to>
                                    </p:set>
                                    <p:animEffect transition="in" filter="fade">
                                      <p:cBhvr>
                                        <p:cTn id="26" dur="500"/>
                                        <p:tgtEl>
                                          <p:spTgt spid="88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86"/>
                                        </p:tgtEl>
                                        <p:attrNameLst>
                                          <p:attrName>style.visibility</p:attrName>
                                        </p:attrNameLst>
                                      </p:cBhvr>
                                      <p:to>
                                        <p:strVal val="visible"/>
                                      </p:to>
                                    </p:set>
                                    <p:animEffect transition="in" filter="fade">
                                      <p:cBhvr>
                                        <p:cTn id="30" dur="500"/>
                                        <p:tgtEl>
                                          <p:spTgt spid="886"/>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7"/>
                                        </p:tgtEl>
                                        <p:attrNameLst>
                                          <p:attrName>style.visibility</p:attrName>
                                        </p:attrNameLst>
                                      </p:cBhvr>
                                      <p:to>
                                        <p:strVal val="visible"/>
                                      </p:to>
                                    </p:set>
                                    <p:animEffect transition="in" filter="fade">
                                      <p:cBhvr>
                                        <p:cTn id="34" dur="500"/>
                                        <p:tgtEl>
                                          <p:spTgt spid="887"/>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888"/>
                                        </p:tgtEl>
                                        <p:attrNameLst>
                                          <p:attrName>style.visibility</p:attrName>
                                        </p:attrNameLst>
                                      </p:cBhvr>
                                      <p:to>
                                        <p:strVal val="visible"/>
                                      </p:to>
                                    </p:set>
                                    <p:animEffect transition="in" filter="fade">
                                      <p:cBhvr>
                                        <p:cTn id="38" dur="500"/>
                                        <p:tgtEl>
                                          <p:spTgt spid="888"/>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881"/>
                                        </p:tgtEl>
                                        <p:attrNameLst>
                                          <p:attrName>style.visibility</p:attrName>
                                        </p:attrNameLst>
                                      </p:cBhvr>
                                      <p:to>
                                        <p:strVal val="visible"/>
                                      </p:to>
                                    </p:set>
                                    <p:animEffect transition="in" filter="fade">
                                      <p:cBhvr>
                                        <p:cTn id="42" dur="500"/>
                                        <p:tgtEl>
                                          <p:spTgt spid="881"/>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882"/>
                                        </p:tgtEl>
                                        <p:attrNameLst>
                                          <p:attrName>style.visibility</p:attrName>
                                        </p:attrNameLst>
                                      </p:cBhvr>
                                      <p:to>
                                        <p:strVal val="visible"/>
                                      </p:to>
                                    </p:set>
                                    <p:animEffect transition="in" filter="fade">
                                      <p:cBhvr>
                                        <p:cTn id="46" dur="500"/>
                                        <p:tgtEl>
                                          <p:spTgt spid="882"/>
                                        </p:tgtEl>
                                      </p:cBhvr>
                                    </p:animEffec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883"/>
                                        </p:tgtEl>
                                        <p:attrNameLst>
                                          <p:attrName>style.visibility</p:attrName>
                                        </p:attrNameLst>
                                      </p:cBhvr>
                                      <p:to>
                                        <p:strVal val="visible"/>
                                      </p:to>
                                    </p:set>
                                    <p:animEffect transition="in" filter="fade">
                                      <p:cBhvr>
                                        <p:cTn id="50" dur="500"/>
                                        <p:tgtEl>
                                          <p:spTgt spid="883"/>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84"/>
                                        </p:tgtEl>
                                        <p:attrNameLst>
                                          <p:attrName>style.visibility</p:attrName>
                                        </p:attrNameLst>
                                      </p:cBhvr>
                                      <p:to>
                                        <p:strVal val="visible"/>
                                      </p:to>
                                    </p:set>
                                    <p:animEffect transition="in" filter="fade">
                                      <p:cBhvr>
                                        <p:cTn id="54" dur="500"/>
                                        <p:tgtEl>
                                          <p:spTgt spid="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324456"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400" dirty="0">
                <a:solidFill>
                  <a:srgbClr val="FFFFFF"/>
                </a:solidFill>
                <a:latin typeface="Segoe UI" panose="020B0502040204020203" pitchFamily="34" charset="0"/>
              </a:rPr>
              <a:t>Lab #1: Connect to Azure Stack, Plans/Quotas/Offers/Subscriptions</a:t>
            </a:r>
          </a:p>
          <a:p>
            <a:pPr lvl="0">
              <a:defRPr/>
            </a:pPr>
            <a:r>
              <a:rPr kumimoji="0" lang="en-US" sz="4400" b="1" i="0" u="none" strike="noStrike" kern="1200" cap="none" spc="-102" normalizeH="0" baseline="0" noProof="0" dirty="0">
                <a:ln w="3175">
                  <a:noFill/>
                </a:ln>
                <a:solidFill>
                  <a:srgbClr val="FFFFFF"/>
                </a:solidFill>
                <a:effectLst/>
                <a:uLnTx/>
                <a:uFillTx/>
                <a:latin typeface="Segoe UI" panose="020B0502040204020203" pitchFamily="34" charset="0"/>
              </a:rPr>
              <a:t>https://aka.ms/markiii-stackhol</a:t>
            </a:r>
            <a:endParaRPr kumimoji="0" lang="en-US" sz="4400" b="1" i="0" u="none" strike="noStrike" kern="1200" cap="none" spc="-102" normalizeH="0" baseline="0" noProof="0" dirty="0">
              <a:ln w="3175">
                <a:noFill/>
              </a:ln>
              <a:solidFill>
                <a:srgbClr val="FFFFFF"/>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2090873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AE22-A665-44BD-85F0-170BF0B981EA}"/>
              </a:ext>
            </a:extLst>
          </p:cNvPr>
          <p:cNvSpPr>
            <a:spLocks noGrp="1"/>
          </p:cNvSpPr>
          <p:nvPr>
            <p:ph type="title"/>
          </p:nvPr>
        </p:nvSpPr>
        <p:spPr>
          <a:xfrm>
            <a:off x="598505" y="93226"/>
            <a:ext cx="11239464" cy="565091"/>
          </a:xfrm>
        </p:spPr>
        <p:txBody>
          <a:bodyPr/>
          <a:lstStyle/>
          <a:p>
            <a:r>
              <a:rPr lang="en-US" dirty="0"/>
              <a:t>Important Notes about the Labs…</a:t>
            </a:r>
          </a:p>
        </p:txBody>
      </p:sp>
      <p:sp>
        <p:nvSpPr>
          <p:cNvPr id="3" name="Text Placeholder 2">
            <a:extLst>
              <a:ext uri="{FF2B5EF4-FFF2-40B4-BE49-F238E27FC236}">
                <a16:creationId xmlns:a16="http://schemas.microsoft.com/office/drawing/2014/main" id="{168D4715-AE3F-4B09-B863-5CD60562665F}"/>
              </a:ext>
            </a:extLst>
          </p:cNvPr>
          <p:cNvSpPr>
            <a:spLocks noGrp="1"/>
          </p:cNvSpPr>
          <p:nvPr>
            <p:ph type="body" sz="quarter" idx="10"/>
          </p:nvPr>
        </p:nvSpPr>
        <p:spPr>
          <a:xfrm>
            <a:off x="544708" y="776446"/>
            <a:ext cx="11239464" cy="7059625"/>
          </a:xfrm>
        </p:spPr>
        <p:txBody>
          <a:bodyPr/>
          <a:lstStyle/>
          <a:p>
            <a:r>
              <a:rPr lang="en-US" sz="2000" dirty="0"/>
              <a:t>When asked to enter names of things such as web sites, resource groups, etc., </a:t>
            </a:r>
            <a:r>
              <a:rPr lang="en-US" sz="2000" b="1" u="sng" dirty="0"/>
              <a:t>please enter your assigned number to the name.</a:t>
            </a:r>
          </a:p>
          <a:p>
            <a:pPr lvl="1"/>
            <a:r>
              <a:rPr lang="en-US" sz="2000" dirty="0"/>
              <a:t>For example:</a:t>
            </a:r>
          </a:p>
          <a:p>
            <a:pPr lvl="2"/>
            <a:r>
              <a:rPr lang="en-US" sz="2000" dirty="0"/>
              <a:t>Lab#1 – Step 3:</a:t>
            </a:r>
          </a:p>
          <a:p>
            <a:pPr lvl="3"/>
            <a:r>
              <a:rPr lang="en-US" sz="2000" dirty="0"/>
              <a:t>Display Name:  PROD-Plan-XX where XX is your assigned number</a:t>
            </a:r>
          </a:p>
          <a:p>
            <a:pPr lvl="3"/>
            <a:r>
              <a:rPr lang="en-US" sz="2000" dirty="0"/>
              <a:t>Resource Group:  </a:t>
            </a:r>
            <a:r>
              <a:rPr lang="en-US" sz="2000" dirty="0" err="1"/>
              <a:t>ContosoFinanceXX</a:t>
            </a:r>
            <a:r>
              <a:rPr lang="en-US" sz="2000" dirty="0"/>
              <a:t> where XX is your assigned number</a:t>
            </a:r>
          </a:p>
          <a:p>
            <a:pPr lvl="2"/>
            <a:r>
              <a:rPr lang="en-US" sz="2000" dirty="0"/>
              <a:t>Lab#2a – Step1:</a:t>
            </a:r>
          </a:p>
          <a:p>
            <a:pPr lvl="3"/>
            <a:r>
              <a:rPr lang="en-US" sz="2000" dirty="0"/>
              <a:t>Database Name:  </a:t>
            </a:r>
            <a:r>
              <a:rPr lang="en-US" sz="2000" dirty="0" err="1"/>
              <a:t>ContosoFinanceWebDBXX</a:t>
            </a:r>
            <a:r>
              <a:rPr lang="en-US" sz="2000" dirty="0"/>
              <a:t> where XX if your assigned number</a:t>
            </a:r>
          </a:p>
          <a:p>
            <a:pPr lvl="3"/>
            <a:r>
              <a:rPr lang="en-US" sz="2000" dirty="0"/>
              <a:t>Resource Group:  </a:t>
            </a:r>
            <a:r>
              <a:rPr lang="en-US" sz="2000" dirty="0" err="1"/>
              <a:t>AzureStackContosoFinanceXX</a:t>
            </a:r>
            <a:r>
              <a:rPr lang="en-US" sz="2000" dirty="0"/>
              <a:t> where XX is your assigned number</a:t>
            </a:r>
          </a:p>
          <a:p>
            <a:pPr lvl="1"/>
            <a:r>
              <a:rPr lang="en-US" sz="2000" dirty="0"/>
              <a:t>…And so on…</a:t>
            </a:r>
          </a:p>
          <a:p>
            <a:r>
              <a:rPr lang="en-US" sz="2000" dirty="0"/>
              <a:t>In Lab #1 – Step 5:</a:t>
            </a:r>
          </a:p>
          <a:p>
            <a:pPr lvl="1"/>
            <a:r>
              <a:rPr lang="en-US" sz="2000" dirty="0"/>
              <a:t>Be sure to also include/add the </a:t>
            </a:r>
            <a:r>
              <a:rPr lang="en-US" sz="2000" dirty="0" err="1"/>
              <a:t>Microsoft.Web</a:t>
            </a:r>
            <a:r>
              <a:rPr lang="en-US" sz="2000" dirty="0"/>
              <a:t> service</a:t>
            </a:r>
          </a:p>
          <a:p>
            <a:r>
              <a:rPr lang="en-US" sz="2000" dirty="0"/>
              <a:t>In Lab #2b – Step 2:</a:t>
            </a:r>
          </a:p>
          <a:p>
            <a:pPr lvl="1"/>
            <a:r>
              <a:rPr lang="en-US" sz="2000" dirty="0"/>
              <a:t>You need to create the </a:t>
            </a:r>
            <a:r>
              <a:rPr lang="en-US" sz="2000" dirty="0" err="1"/>
              <a:t>AzureStackContosoFinanceXX</a:t>
            </a:r>
            <a:r>
              <a:rPr lang="en-US" sz="2000" dirty="0"/>
              <a:t> RG not ‘use existing’</a:t>
            </a:r>
          </a:p>
          <a:p>
            <a:r>
              <a:rPr lang="en-US" sz="2000" dirty="0"/>
              <a:t>In Lab #2b – Step 3:</a:t>
            </a:r>
          </a:p>
          <a:p>
            <a:pPr lvl="1"/>
            <a:r>
              <a:rPr lang="en-US" sz="2000" dirty="0"/>
              <a:t>The SKU available is different then depicted – just pick the one that is available!</a:t>
            </a:r>
          </a:p>
          <a:p>
            <a:r>
              <a:rPr lang="en-US" sz="2000" dirty="0"/>
              <a:t>In Lab #2 – when asked about which Type of SQL to choose, choose </a:t>
            </a:r>
            <a:r>
              <a:rPr lang="en-US" sz="2000" dirty="0" err="1"/>
              <a:t>SQLAzure</a:t>
            </a:r>
            <a:endParaRPr lang="en-US" sz="2000" dirty="0"/>
          </a:p>
          <a:p>
            <a:endParaRPr lang="en-US" dirty="0"/>
          </a:p>
          <a:p>
            <a:pPr lvl="1"/>
            <a:endParaRPr lang="en-US" dirty="0"/>
          </a:p>
        </p:txBody>
      </p:sp>
    </p:spTree>
    <p:extLst>
      <p:ext uri="{BB962C8B-B14F-4D97-AF65-F5344CB8AC3E}">
        <p14:creationId xmlns:p14="http://schemas.microsoft.com/office/powerpoint/2010/main" val="10150608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chemeClr val="bg1"/>
                </a:solidFill>
              </a:rPr>
              <a:t>Overview of Azure Stack PaaS Services  </a:t>
            </a:r>
            <a:endParaRPr kumimoji="0" lang="en-US" b="1" i="0" u="none" strike="noStrike" kern="1200" cap="none" spc="-102" normalizeH="0" baseline="0" noProof="0" dirty="0">
              <a:ln w="3175">
                <a:noFill/>
              </a:ln>
              <a:solidFill>
                <a:schemeClr val="bg1"/>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2216572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E781A8-FDB8-4D13-80C1-35B6B4723F60}"/>
              </a:ext>
            </a:extLst>
          </p:cNvPr>
          <p:cNvSpPr/>
          <p:nvPr/>
        </p:nvSpPr>
        <p:spPr bwMode="auto">
          <a:xfrm>
            <a:off x="882" y="3889094"/>
            <a:ext cx="12434711" cy="310543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p:txBody>
          <a:bodyPr/>
          <a:lstStyle/>
          <a:p>
            <a:r>
              <a:rPr lang="en-US"/>
              <a:t>Azure Stack: an extension of Azure</a:t>
            </a:r>
          </a:p>
        </p:txBody>
      </p:sp>
      <p:sp>
        <p:nvSpPr>
          <p:cNvPr id="6" name="TextBox 5">
            <a:extLst>
              <a:ext uri="{FF2B5EF4-FFF2-40B4-BE49-F238E27FC236}">
                <a16:creationId xmlns:a16="http://schemas.microsoft.com/office/drawing/2014/main" id="{8093DE2E-5E52-40E2-992A-D843A533816D}"/>
              </a:ext>
            </a:extLst>
          </p:cNvPr>
          <p:cNvSpPr txBox="1"/>
          <p:nvPr/>
        </p:nvSpPr>
        <p:spPr>
          <a:xfrm>
            <a:off x="1372823" y="2906993"/>
            <a:ext cx="3295156"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Consistent application </a:t>
            </a:r>
            <a:br>
              <a:rPr lang="en-US" sz="1632">
                <a:gradFill>
                  <a:gsLst>
                    <a:gs pos="0">
                      <a:srgbClr val="1A1A1A">
                        <a:lumMod val="25000"/>
                        <a:lumOff val="75000"/>
                      </a:srgbClr>
                    </a:gs>
                    <a:gs pos="100000">
                      <a:srgbClr val="1A1A1A">
                        <a:lumMod val="25000"/>
                        <a:lumOff val="75000"/>
                      </a:srgbClr>
                    </a:gs>
                  </a:gsLst>
                  <a:lin ang="5400000" scaled="1"/>
                </a:gradFill>
              </a:rPr>
            </a:br>
            <a:r>
              <a:rPr lang="en-US" sz="1632">
                <a:gradFill>
                  <a:gsLst>
                    <a:gs pos="0">
                      <a:srgbClr val="1A1A1A">
                        <a:lumMod val="25000"/>
                        <a:lumOff val="75000"/>
                      </a:srgbClr>
                    </a:gs>
                    <a:gs pos="100000">
                      <a:srgbClr val="1A1A1A">
                        <a:lumMod val="25000"/>
                        <a:lumOff val="75000"/>
                      </a:srgbClr>
                    </a:gs>
                  </a:gsLst>
                  <a:lin ang="5400000" scaled="1"/>
                </a:gradFill>
              </a:rPr>
              <a:t>development</a:t>
            </a:r>
          </a:p>
        </p:txBody>
      </p:sp>
      <p:sp>
        <p:nvSpPr>
          <p:cNvPr id="12" name="Freeform 9">
            <a:extLst>
              <a:ext uri="{FF2B5EF4-FFF2-40B4-BE49-F238E27FC236}">
                <a16:creationId xmlns:a16="http://schemas.microsoft.com/office/drawing/2014/main" id="{01A953CD-B6FD-4A22-8D80-0A12DB0FCEE9}"/>
              </a:ext>
            </a:extLst>
          </p:cNvPr>
          <p:cNvSpPr>
            <a:spLocks noEditPoints="1"/>
          </p:cNvSpPr>
          <p:nvPr/>
        </p:nvSpPr>
        <p:spPr bwMode="auto">
          <a:xfrm>
            <a:off x="2651855" y="1700609"/>
            <a:ext cx="737089" cy="816201"/>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0" name="Freeform: Shape 9">
            <a:extLst>
              <a:ext uri="{FF2B5EF4-FFF2-40B4-BE49-F238E27FC236}">
                <a16:creationId xmlns:a16="http://schemas.microsoft.com/office/drawing/2014/main" id="{FAC59ACB-FFE1-46EE-9038-22FD3974400C}"/>
              </a:ext>
            </a:extLst>
          </p:cNvPr>
          <p:cNvSpPr/>
          <p:nvPr/>
        </p:nvSpPr>
        <p:spPr bwMode="auto">
          <a:xfrm>
            <a:off x="2671744" y="2745757"/>
            <a:ext cx="69731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nvGrpSpPr>
          <p:cNvPr id="90" name="Group 89">
            <a:extLst>
              <a:ext uri="{FF2B5EF4-FFF2-40B4-BE49-F238E27FC236}">
                <a16:creationId xmlns:a16="http://schemas.microsoft.com/office/drawing/2014/main" id="{83DB5ED0-6AFC-494F-87DC-5841B795AD81}"/>
              </a:ext>
            </a:extLst>
          </p:cNvPr>
          <p:cNvGrpSpPr/>
          <p:nvPr/>
        </p:nvGrpSpPr>
        <p:grpSpPr>
          <a:xfrm>
            <a:off x="4869689" y="1720494"/>
            <a:ext cx="2697097" cy="1756302"/>
            <a:chOff x="4669856" y="1863369"/>
            <a:chExt cx="2697097" cy="1756302"/>
          </a:xfrm>
        </p:grpSpPr>
        <p:sp>
          <p:nvSpPr>
            <p:cNvPr id="7" name="TextBox 6">
              <a:extLst>
                <a:ext uri="{FF2B5EF4-FFF2-40B4-BE49-F238E27FC236}">
                  <a16:creationId xmlns:a16="http://schemas.microsoft.com/office/drawing/2014/main" id="{DD6A72AE-B51F-4472-82B9-C0185EEB093D}"/>
                </a:ext>
              </a:extLst>
            </p:cNvPr>
            <p:cNvSpPr txBox="1"/>
            <p:nvPr/>
          </p:nvSpPr>
          <p:spPr>
            <a:xfrm>
              <a:off x="4669856" y="305277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dirty="0">
                  <a:solidFill>
                    <a:srgbClr val="003C6C"/>
                  </a:solidFill>
                </a:rPr>
                <a:t> </a:t>
              </a:r>
              <a:r>
                <a:rPr lang="en-US" sz="1632" dirty="0">
                  <a:gradFill>
                    <a:gsLst>
                      <a:gs pos="0">
                        <a:srgbClr val="D83B01"/>
                      </a:gs>
                      <a:gs pos="100000">
                        <a:srgbClr val="D83B01"/>
                      </a:gs>
                    </a:gsLst>
                    <a:lin ang="5400000" scaled="1"/>
                  </a:gradFill>
                </a:rPr>
                <a:t>Azure services </a:t>
              </a:r>
            </a:p>
            <a:p>
              <a:pPr defTabSz="913752">
                <a:defRPr/>
              </a:pPr>
              <a:r>
                <a:rPr lang="en-US" sz="1632" dirty="0">
                  <a:gradFill>
                    <a:gsLst>
                      <a:gs pos="0">
                        <a:srgbClr val="D83B01"/>
                      </a:gs>
                      <a:gs pos="100000">
                        <a:srgbClr val="D83B01"/>
                      </a:gs>
                    </a:gsLst>
                    <a:lin ang="5400000" scaled="1"/>
                  </a:gradFill>
                </a:rPr>
                <a:t>available on-premises</a:t>
              </a:r>
            </a:p>
          </p:txBody>
        </p:sp>
        <p:sp>
          <p:nvSpPr>
            <p:cNvPr id="17" name="Freeform 13">
              <a:extLst>
                <a:ext uri="{FF2B5EF4-FFF2-40B4-BE49-F238E27FC236}">
                  <a16:creationId xmlns:a16="http://schemas.microsoft.com/office/drawing/2014/main" id="{4B2A105E-86B9-4331-B13C-A8772AACBE6C}"/>
                </a:ext>
              </a:extLst>
            </p:cNvPr>
            <p:cNvSpPr>
              <a:spLocks/>
            </p:cNvSpPr>
            <p:nvPr/>
          </p:nvSpPr>
          <p:spPr bwMode="auto">
            <a:xfrm>
              <a:off x="5729828" y="1863369"/>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5" name="Freeform: Shape 14">
              <a:extLst>
                <a:ext uri="{FF2B5EF4-FFF2-40B4-BE49-F238E27FC236}">
                  <a16:creationId xmlns:a16="http://schemas.microsoft.com/office/drawing/2014/main" id="{2FBA2E12-DD7F-44BD-8D04-79449F4A2089}"/>
                </a:ext>
              </a:extLst>
            </p:cNvPr>
            <p:cNvSpPr/>
            <p:nvPr/>
          </p:nvSpPr>
          <p:spPr bwMode="auto">
            <a:xfrm>
              <a:off x="5698856" y="2880519"/>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
        <p:nvSpPr>
          <p:cNvPr id="18" name="TextBox 17">
            <a:extLst>
              <a:ext uri="{FF2B5EF4-FFF2-40B4-BE49-F238E27FC236}">
                <a16:creationId xmlns:a16="http://schemas.microsoft.com/office/drawing/2014/main" id="{9FE88961-DA0A-469A-8EB5-BA5D5A769EE1}"/>
              </a:ext>
            </a:extLst>
          </p:cNvPr>
          <p:cNvSpPr txBox="1"/>
          <p:nvPr/>
        </p:nvSpPr>
        <p:spPr>
          <a:xfrm>
            <a:off x="7857254" y="2906993"/>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Purpose-built </a:t>
            </a:r>
          </a:p>
          <a:p>
            <a:pPr defTabSz="913752">
              <a:defRPr/>
            </a:pPr>
            <a:r>
              <a:rPr lang="en-US" sz="1632">
                <a:gradFill>
                  <a:gsLst>
                    <a:gs pos="0">
                      <a:srgbClr val="1A1A1A">
                        <a:lumMod val="25000"/>
                        <a:lumOff val="75000"/>
                      </a:srgbClr>
                    </a:gs>
                    <a:gs pos="100000">
                      <a:srgbClr val="1A1A1A">
                        <a:lumMod val="25000"/>
                        <a:lumOff val="75000"/>
                      </a:srgbClr>
                    </a:gs>
                  </a:gsLst>
                  <a:lin ang="5400000" scaled="1"/>
                </a:gradFill>
              </a:rPr>
              <a:t>integrated system</a:t>
            </a:r>
          </a:p>
        </p:txBody>
      </p:sp>
      <p:sp>
        <p:nvSpPr>
          <p:cNvPr id="23" name="Freeform 5">
            <a:extLst>
              <a:ext uri="{FF2B5EF4-FFF2-40B4-BE49-F238E27FC236}">
                <a16:creationId xmlns:a16="http://schemas.microsoft.com/office/drawing/2014/main" id="{C1368148-8DC8-4625-ADD4-3DA94718AEF4}"/>
              </a:ext>
            </a:extLst>
          </p:cNvPr>
          <p:cNvSpPr>
            <a:spLocks noEditPoints="1"/>
          </p:cNvSpPr>
          <p:nvPr/>
        </p:nvSpPr>
        <p:spPr bwMode="auto">
          <a:xfrm>
            <a:off x="8824829" y="1810288"/>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1" name="Freeform: Shape 20">
            <a:extLst>
              <a:ext uri="{FF2B5EF4-FFF2-40B4-BE49-F238E27FC236}">
                <a16:creationId xmlns:a16="http://schemas.microsoft.com/office/drawing/2014/main" id="{B23A2B93-C157-4193-81F9-E542E8D58C13}"/>
              </a:ext>
            </a:extLst>
          </p:cNvPr>
          <p:cNvSpPr/>
          <p:nvPr/>
        </p:nvSpPr>
        <p:spPr bwMode="auto">
          <a:xfrm>
            <a:off x="8888541" y="2751570"/>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tx1">
                <a:lumMod val="25000"/>
                <a:lumOff val="75000"/>
              </a:schemeClr>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nvGrpSpPr>
          <p:cNvPr id="53" name="Group 52">
            <a:extLst>
              <a:ext uri="{FF2B5EF4-FFF2-40B4-BE49-F238E27FC236}">
                <a16:creationId xmlns:a16="http://schemas.microsoft.com/office/drawing/2014/main" id="{1C87E6F3-A595-4998-B276-38883793BC5A}"/>
              </a:ext>
            </a:extLst>
          </p:cNvPr>
          <p:cNvGrpSpPr/>
          <p:nvPr/>
        </p:nvGrpSpPr>
        <p:grpSpPr>
          <a:xfrm>
            <a:off x="9612504" y="4491974"/>
            <a:ext cx="1715786" cy="989888"/>
            <a:chOff x="-140364" y="4577161"/>
            <a:chExt cx="1715786" cy="989888"/>
          </a:xfrm>
        </p:grpSpPr>
        <p:sp>
          <p:nvSpPr>
            <p:cNvPr id="38" name="TextBox 37">
              <a:extLst>
                <a:ext uri="{FF2B5EF4-FFF2-40B4-BE49-F238E27FC236}">
                  <a16:creationId xmlns:a16="http://schemas.microsoft.com/office/drawing/2014/main" id="{08CCAB63-E37C-47D5-B748-330F069AEF92}"/>
                </a:ext>
              </a:extLst>
            </p:cNvPr>
            <p:cNvSpPr txBox="1"/>
            <p:nvPr/>
          </p:nvSpPr>
          <p:spPr>
            <a:xfrm>
              <a:off x="-140364" y="4932559"/>
              <a:ext cx="1715786" cy="634490"/>
            </a:xfrm>
            <a:prstGeom prst="rect">
              <a:avLst/>
            </a:prstGeom>
            <a:noFill/>
          </p:spPr>
          <p:txBody>
            <a:bodyPr wrap="square" lIns="0" tIns="146283" rIns="0"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Azure</a:t>
              </a:r>
              <a:br>
                <a:rPr lang="en-US" sz="1224" dirty="0">
                  <a:gradFill>
                    <a:gsLst>
                      <a:gs pos="0">
                        <a:srgbClr val="1A1A1A"/>
                      </a:gs>
                      <a:gs pos="100000">
                        <a:srgbClr val="1A1A1A"/>
                      </a:gs>
                    </a:gsLst>
                    <a:lin ang="5400000" scaled="1"/>
                  </a:gradFill>
                  <a:latin typeface="Segoe UI"/>
                </a:rPr>
              </a:br>
              <a:r>
                <a:rPr lang="en-US" sz="1224" dirty="0">
                  <a:gradFill>
                    <a:gsLst>
                      <a:gs pos="0">
                        <a:srgbClr val="1A1A1A"/>
                      </a:gs>
                      <a:gs pos="100000">
                        <a:srgbClr val="1A1A1A"/>
                      </a:gs>
                    </a:gsLst>
                    <a:lin ang="5400000" scaled="1"/>
                  </a:gradFill>
                  <a:latin typeface="Segoe UI"/>
                </a:rPr>
                <a:t>Functions</a:t>
              </a:r>
            </a:p>
          </p:txBody>
        </p:sp>
        <p:pic>
          <p:nvPicPr>
            <p:cNvPr id="45" name="Picture 44">
              <a:extLst>
                <a:ext uri="{FF2B5EF4-FFF2-40B4-BE49-F238E27FC236}">
                  <a16:creationId xmlns:a16="http://schemas.microsoft.com/office/drawing/2014/main" id="{207C7088-031E-461C-B8D7-FFFA3C89793B}"/>
                </a:ext>
              </a:extLst>
            </p:cNvPr>
            <p:cNvPicPr>
              <a:picLocks noChangeAspect="1"/>
            </p:cNvPicPr>
            <p:nvPr/>
          </p:nvPicPr>
          <p:blipFill>
            <a:blip r:embed="rId3" cstate="screen">
              <a:duotone>
                <a:prstClr val="black"/>
                <a:srgbClr val="6073A0">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12103" y="4577161"/>
              <a:ext cx="357227" cy="347472"/>
            </a:xfrm>
            <a:prstGeom prst="rect">
              <a:avLst/>
            </a:prstGeom>
            <a:noFill/>
          </p:spPr>
        </p:pic>
      </p:grpSp>
      <p:grpSp>
        <p:nvGrpSpPr>
          <p:cNvPr id="75" name="Group 74">
            <a:extLst>
              <a:ext uri="{FF2B5EF4-FFF2-40B4-BE49-F238E27FC236}">
                <a16:creationId xmlns:a16="http://schemas.microsoft.com/office/drawing/2014/main" id="{02EC7974-5075-47C8-B4F0-0E83AC7F6DEB}"/>
              </a:ext>
            </a:extLst>
          </p:cNvPr>
          <p:cNvGrpSpPr/>
          <p:nvPr/>
        </p:nvGrpSpPr>
        <p:grpSpPr>
          <a:xfrm>
            <a:off x="10837303" y="4491974"/>
            <a:ext cx="1715786" cy="1003145"/>
            <a:chOff x="5314600" y="4563904"/>
            <a:chExt cx="1715786" cy="1003145"/>
          </a:xfrm>
        </p:grpSpPr>
        <p:sp>
          <p:nvSpPr>
            <p:cNvPr id="32" name="TextBox 31">
              <a:extLst>
                <a:ext uri="{FF2B5EF4-FFF2-40B4-BE49-F238E27FC236}">
                  <a16:creationId xmlns:a16="http://schemas.microsoft.com/office/drawing/2014/main" id="{19561413-DB4B-4CFE-ABE9-CA59FB209AB4}"/>
                </a:ext>
              </a:extLst>
            </p:cNvPr>
            <p:cNvSpPr txBox="1"/>
            <p:nvPr/>
          </p:nvSpPr>
          <p:spPr>
            <a:xfrm>
              <a:off x="5314600" y="4932559"/>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0" scaled="0"/>
                  </a:gradFill>
                  <a:latin typeface="Segoe UI"/>
                </a:rPr>
                <a:t>Azure</a:t>
              </a:r>
              <a:br>
                <a:rPr lang="en-US" sz="1224" dirty="0">
                  <a:gradFill>
                    <a:gsLst>
                      <a:gs pos="0">
                        <a:srgbClr val="1A1A1A"/>
                      </a:gs>
                      <a:gs pos="100000">
                        <a:srgbClr val="1A1A1A"/>
                      </a:gs>
                    </a:gsLst>
                    <a:lin ang="0" scaled="0"/>
                  </a:gradFill>
                  <a:latin typeface="Segoe UI"/>
                </a:rPr>
              </a:br>
              <a:r>
                <a:rPr lang="en-US" sz="1224" dirty="0">
                  <a:gradFill>
                    <a:gsLst>
                      <a:gs pos="0">
                        <a:srgbClr val="1A1A1A"/>
                      </a:gs>
                      <a:gs pos="100000">
                        <a:srgbClr val="1A1A1A"/>
                      </a:gs>
                    </a:gsLst>
                    <a:lin ang="0" scaled="0"/>
                  </a:gradFill>
                  <a:latin typeface="Segoe UI"/>
                </a:rPr>
                <a:t>Marketplace</a:t>
              </a:r>
            </a:p>
          </p:txBody>
        </p:sp>
        <p:pic>
          <p:nvPicPr>
            <p:cNvPr id="59" name="Graphic 58" descr="Shopping basket">
              <a:extLst>
                <a:ext uri="{FF2B5EF4-FFF2-40B4-BE49-F238E27FC236}">
                  <a16:creationId xmlns:a16="http://schemas.microsoft.com/office/drawing/2014/main" id="{ED626152-ADA8-42C6-A965-0C78BF4E8A5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85500" y="4563904"/>
              <a:ext cx="373986" cy="373986"/>
            </a:xfrm>
            <a:prstGeom prst="rect">
              <a:avLst/>
            </a:prstGeom>
          </p:spPr>
        </p:pic>
      </p:grpSp>
      <p:grpSp>
        <p:nvGrpSpPr>
          <p:cNvPr id="55" name="Group 54">
            <a:extLst>
              <a:ext uri="{FF2B5EF4-FFF2-40B4-BE49-F238E27FC236}">
                <a16:creationId xmlns:a16="http://schemas.microsoft.com/office/drawing/2014/main" id="{DF56157A-684B-40A2-A80A-D74728E23420}"/>
              </a:ext>
            </a:extLst>
          </p:cNvPr>
          <p:cNvGrpSpPr/>
          <p:nvPr/>
        </p:nvGrpSpPr>
        <p:grpSpPr>
          <a:xfrm>
            <a:off x="8387703" y="4491974"/>
            <a:ext cx="1715786" cy="989888"/>
            <a:chOff x="861668" y="4577161"/>
            <a:chExt cx="1715786" cy="989888"/>
          </a:xfrm>
        </p:grpSpPr>
        <p:sp>
          <p:nvSpPr>
            <p:cNvPr id="35" name="TextBox 34">
              <a:extLst>
                <a:ext uri="{FF2B5EF4-FFF2-40B4-BE49-F238E27FC236}">
                  <a16:creationId xmlns:a16="http://schemas.microsoft.com/office/drawing/2014/main" id="{FB9A7418-AF4F-446C-B290-88712FEFEE40}"/>
                </a:ext>
              </a:extLst>
            </p:cNvPr>
            <p:cNvSpPr txBox="1"/>
            <p:nvPr/>
          </p:nvSpPr>
          <p:spPr>
            <a:xfrm>
              <a:off x="861668" y="4932559"/>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Azure App</a:t>
              </a:r>
              <a:br>
                <a:rPr lang="en-US" sz="1224" dirty="0">
                  <a:gradFill>
                    <a:gsLst>
                      <a:gs pos="0">
                        <a:srgbClr val="1A1A1A"/>
                      </a:gs>
                      <a:gs pos="100000">
                        <a:srgbClr val="1A1A1A"/>
                      </a:gs>
                    </a:gsLst>
                  </a:gradFill>
                  <a:latin typeface="Segoe UI"/>
                </a:rPr>
              </a:br>
              <a:r>
                <a:rPr lang="en-US" sz="1224" dirty="0">
                  <a:gradFill>
                    <a:gsLst>
                      <a:gs pos="0">
                        <a:srgbClr val="1A1A1A"/>
                      </a:gs>
                      <a:gs pos="100000">
                        <a:srgbClr val="1A1A1A"/>
                      </a:gs>
                    </a:gsLst>
                  </a:gradFill>
                  <a:latin typeface="Segoe UI"/>
                </a:rPr>
                <a:t>Service</a:t>
              </a:r>
            </a:p>
          </p:txBody>
        </p:sp>
        <p:sp>
          <p:nvSpPr>
            <p:cNvPr id="62" name="Freeform 5">
              <a:extLst>
                <a:ext uri="{FF2B5EF4-FFF2-40B4-BE49-F238E27FC236}">
                  <a16:creationId xmlns:a16="http://schemas.microsoft.com/office/drawing/2014/main" id="{202BA979-8B07-4733-8E54-D50F2BFD0629}"/>
                </a:ext>
              </a:extLst>
            </p:cNvPr>
            <p:cNvSpPr>
              <a:spLocks noEditPoints="1"/>
            </p:cNvSpPr>
            <p:nvPr/>
          </p:nvSpPr>
          <p:spPr bwMode="auto">
            <a:xfrm>
              <a:off x="1593780" y="4577161"/>
              <a:ext cx="357226" cy="347473"/>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30">
                <a:defRPr/>
              </a:pPr>
              <a:endParaRPr lang="en-US" sz="1632">
                <a:solidFill>
                  <a:srgbClr val="FFFFFF"/>
                </a:solidFill>
                <a:latin typeface="Segoe UI"/>
              </a:endParaRPr>
            </a:p>
          </p:txBody>
        </p:sp>
      </p:grpSp>
      <p:grpSp>
        <p:nvGrpSpPr>
          <p:cNvPr id="4" name="Group 3">
            <a:extLst>
              <a:ext uri="{FF2B5EF4-FFF2-40B4-BE49-F238E27FC236}">
                <a16:creationId xmlns:a16="http://schemas.microsoft.com/office/drawing/2014/main" id="{BFBF7E93-314C-4CED-808F-5688CC0CF55C}"/>
              </a:ext>
            </a:extLst>
          </p:cNvPr>
          <p:cNvGrpSpPr/>
          <p:nvPr/>
        </p:nvGrpSpPr>
        <p:grpSpPr>
          <a:xfrm>
            <a:off x="-185904" y="4432152"/>
            <a:ext cx="6614990" cy="1049710"/>
            <a:chOff x="-185904" y="4336356"/>
            <a:chExt cx="6614990" cy="1049710"/>
          </a:xfrm>
        </p:grpSpPr>
        <p:grpSp>
          <p:nvGrpSpPr>
            <p:cNvPr id="73" name="Group 72">
              <a:extLst>
                <a:ext uri="{FF2B5EF4-FFF2-40B4-BE49-F238E27FC236}">
                  <a16:creationId xmlns:a16="http://schemas.microsoft.com/office/drawing/2014/main" id="{623A8FB8-CF72-41AC-8A58-B3B122C153B0}"/>
                </a:ext>
              </a:extLst>
            </p:cNvPr>
            <p:cNvGrpSpPr/>
            <p:nvPr/>
          </p:nvGrpSpPr>
          <p:grpSpPr>
            <a:xfrm>
              <a:off x="1038897" y="4336356"/>
              <a:ext cx="1715786" cy="1048107"/>
              <a:chOff x="3032743" y="4476212"/>
              <a:chExt cx="1715786" cy="1048107"/>
            </a:xfrm>
          </p:grpSpPr>
          <p:pic>
            <p:nvPicPr>
              <p:cNvPr id="31" name="Picture 30">
                <a:extLst>
                  <a:ext uri="{FF2B5EF4-FFF2-40B4-BE49-F238E27FC236}">
                    <a16:creationId xmlns:a16="http://schemas.microsoft.com/office/drawing/2014/main" id="{6EFFBA9B-E1BB-4C39-B01A-390C60CDB075}"/>
                  </a:ext>
                </a:extLst>
              </p:cNvPr>
              <p:cNvPicPr>
                <a:picLocks noChangeAspect="1"/>
              </p:cNvPicPr>
              <p:nvPr/>
            </p:nvPicPr>
            <p:blipFill>
              <a:blip r:embed="rId7" cstate="screen">
                <a:duotone>
                  <a:prstClr val="black"/>
                  <a:srgbClr val="6073A0">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730681" y="4476212"/>
                <a:ext cx="366529" cy="429727"/>
              </a:xfrm>
              <a:prstGeom prst="rect">
                <a:avLst/>
              </a:prstGeom>
            </p:spPr>
          </p:pic>
          <p:sp>
            <p:nvSpPr>
              <p:cNvPr id="34" name="TextBox 33">
                <a:extLst>
                  <a:ext uri="{FF2B5EF4-FFF2-40B4-BE49-F238E27FC236}">
                    <a16:creationId xmlns:a16="http://schemas.microsoft.com/office/drawing/2014/main" id="{3E20201F-9E3E-40E2-B4EF-3444ADBF8DEC}"/>
                  </a:ext>
                </a:extLst>
              </p:cNvPr>
              <p:cNvSpPr txBox="1"/>
              <p:nvPr/>
            </p:nvSpPr>
            <p:spPr>
              <a:xfrm>
                <a:off x="3032743" y="4889829"/>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IaaS-based Containers</a:t>
                </a:r>
              </a:p>
            </p:txBody>
          </p:sp>
        </p:grpSp>
        <p:grpSp>
          <p:nvGrpSpPr>
            <p:cNvPr id="78" name="Group 77">
              <a:extLst>
                <a:ext uri="{FF2B5EF4-FFF2-40B4-BE49-F238E27FC236}">
                  <a16:creationId xmlns:a16="http://schemas.microsoft.com/office/drawing/2014/main" id="{292833FD-3BC7-4CB5-9CA6-2D1E344D4E8C}"/>
                </a:ext>
              </a:extLst>
            </p:cNvPr>
            <p:cNvGrpSpPr/>
            <p:nvPr/>
          </p:nvGrpSpPr>
          <p:grpSpPr>
            <a:xfrm>
              <a:off x="3488499" y="4396178"/>
              <a:ext cx="1715786" cy="819369"/>
              <a:chOff x="9223522" y="4578122"/>
              <a:chExt cx="1715786" cy="819369"/>
            </a:xfrm>
          </p:grpSpPr>
          <p:sp>
            <p:nvSpPr>
              <p:cNvPr id="29" name="TextBox 28">
                <a:extLst>
                  <a:ext uri="{FF2B5EF4-FFF2-40B4-BE49-F238E27FC236}">
                    <a16:creationId xmlns:a16="http://schemas.microsoft.com/office/drawing/2014/main" id="{078AA0A6-F270-4951-93CE-0DC31D30E88B}"/>
                  </a:ext>
                </a:extLst>
              </p:cNvPr>
              <p:cNvSpPr txBox="1"/>
              <p:nvPr/>
            </p:nvSpPr>
            <p:spPr>
              <a:xfrm>
                <a:off x="9223522" y="4932559"/>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Storage</a:t>
                </a:r>
              </a:p>
            </p:txBody>
          </p:sp>
          <p:sp>
            <p:nvSpPr>
              <p:cNvPr id="40" name="Freeform 9">
                <a:extLst>
                  <a:ext uri="{FF2B5EF4-FFF2-40B4-BE49-F238E27FC236}">
                    <a16:creationId xmlns:a16="http://schemas.microsoft.com/office/drawing/2014/main" id="{7A7D1369-DB78-45AB-9083-DC719AC4E946}"/>
                  </a:ext>
                </a:extLst>
              </p:cNvPr>
              <p:cNvSpPr>
                <a:spLocks noEditPoints="1"/>
              </p:cNvSpPr>
              <p:nvPr/>
            </p:nvSpPr>
            <p:spPr bwMode="auto">
              <a:xfrm>
                <a:off x="9883437" y="4578122"/>
                <a:ext cx="345551" cy="34555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grpSp>
        <p:grpSp>
          <p:nvGrpSpPr>
            <p:cNvPr id="76" name="Group 75">
              <a:extLst>
                <a:ext uri="{FF2B5EF4-FFF2-40B4-BE49-F238E27FC236}">
                  <a16:creationId xmlns:a16="http://schemas.microsoft.com/office/drawing/2014/main" id="{4E88321C-61D2-4029-A9D3-F64D32260DDD}"/>
                </a:ext>
              </a:extLst>
            </p:cNvPr>
            <p:cNvGrpSpPr/>
            <p:nvPr/>
          </p:nvGrpSpPr>
          <p:grpSpPr>
            <a:xfrm>
              <a:off x="-185904" y="4396178"/>
              <a:ext cx="1715786" cy="989888"/>
              <a:chOff x="6617574" y="4577161"/>
              <a:chExt cx="1715786" cy="989888"/>
            </a:xfrm>
          </p:grpSpPr>
          <p:sp>
            <p:nvSpPr>
              <p:cNvPr id="41" name="TextBox 40">
                <a:extLst>
                  <a:ext uri="{FF2B5EF4-FFF2-40B4-BE49-F238E27FC236}">
                    <a16:creationId xmlns:a16="http://schemas.microsoft.com/office/drawing/2014/main" id="{23185556-3F18-47D2-B02E-30FFA7A10E99}"/>
                  </a:ext>
                </a:extLst>
              </p:cNvPr>
              <p:cNvSpPr txBox="1"/>
              <p:nvPr/>
            </p:nvSpPr>
            <p:spPr>
              <a:xfrm>
                <a:off x="6617574" y="4932559"/>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Virtual</a:t>
                </a:r>
                <a:br>
                  <a:rPr lang="en-US" sz="1224" dirty="0">
                    <a:gradFill>
                      <a:gsLst>
                        <a:gs pos="0">
                          <a:srgbClr val="1A1A1A"/>
                        </a:gs>
                        <a:gs pos="100000">
                          <a:srgbClr val="1A1A1A"/>
                        </a:gs>
                      </a:gsLst>
                    </a:gradFill>
                    <a:latin typeface="Segoe UI"/>
                  </a:rPr>
                </a:br>
                <a:r>
                  <a:rPr lang="en-US" sz="1224" dirty="0">
                    <a:gradFill>
                      <a:gsLst>
                        <a:gs pos="0">
                          <a:srgbClr val="1A1A1A"/>
                        </a:gs>
                        <a:gs pos="100000">
                          <a:srgbClr val="1A1A1A"/>
                        </a:gs>
                      </a:gsLst>
                    </a:gradFill>
                    <a:latin typeface="Segoe UI"/>
                  </a:rPr>
                  <a:t>Machines</a:t>
                </a:r>
              </a:p>
            </p:txBody>
          </p:sp>
          <p:pic>
            <p:nvPicPr>
              <p:cNvPr id="48" name="Picture 47">
                <a:extLst>
                  <a:ext uri="{FF2B5EF4-FFF2-40B4-BE49-F238E27FC236}">
                    <a16:creationId xmlns:a16="http://schemas.microsoft.com/office/drawing/2014/main" id="{8BA2A16C-2728-4ACA-977C-DC8FB0058581}"/>
                  </a:ext>
                </a:extLst>
              </p:cNvPr>
              <p:cNvPicPr>
                <a:picLocks noChangeAspect="1"/>
              </p:cNvPicPr>
              <p:nvPr/>
            </p:nvPicPr>
            <p:blipFill>
              <a:blip r:embed="rId9" cstate="screen">
                <a:duotone>
                  <a:prstClr val="black"/>
                  <a:srgbClr val="6073A0">
                    <a:tint val="45000"/>
                    <a:satMod val="400000"/>
                  </a:srgb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7310527" y="4577161"/>
                <a:ext cx="347472" cy="347472"/>
              </a:xfrm>
              <a:prstGeom prst="rect">
                <a:avLst/>
              </a:prstGeom>
            </p:spPr>
          </p:pic>
        </p:grpSp>
        <p:grpSp>
          <p:nvGrpSpPr>
            <p:cNvPr id="77" name="Group 76">
              <a:extLst>
                <a:ext uri="{FF2B5EF4-FFF2-40B4-BE49-F238E27FC236}">
                  <a16:creationId xmlns:a16="http://schemas.microsoft.com/office/drawing/2014/main" id="{9C1CD79C-8B9F-47BF-A230-236494541892}"/>
                </a:ext>
              </a:extLst>
            </p:cNvPr>
            <p:cNvGrpSpPr/>
            <p:nvPr/>
          </p:nvGrpSpPr>
          <p:grpSpPr>
            <a:xfrm>
              <a:off x="2263698" y="4396178"/>
              <a:ext cx="1715786" cy="820330"/>
              <a:chOff x="7920548" y="4577161"/>
              <a:chExt cx="1715786" cy="820330"/>
            </a:xfrm>
          </p:grpSpPr>
          <p:sp>
            <p:nvSpPr>
              <p:cNvPr id="51" name="Freeform 5">
                <a:extLst>
                  <a:ext uri="{FF2B5EF4-FFF2-40B4-BE49-F238E27FC236}">
                    <a16:creationId xmlns:a16="http://schemas.microsoft.com/office/drawing/2014/main" id="{11CA6EC6-903D-4E7E-8E55-06832972930F}"/>
                  </a:ext>
                </a:extLst>
              </p:cNvPr>
              <p:cNvSpPr>
                <a:spLocks noEditPoints="1"/>
              </p:cNvSpPr>
              <p:nvPr/>
            </p:nvSpPr>
            <p:spPr bwMode="auto">
              <a:xfrm>
                <a:off x="8658530" y="4577161"/>
                <a:ext cx="239823" cy="347472"/>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algn="ctr" defTabSz="932330">
                  <a:defRPr/>
                </a:pPr>
                <a:endParaRPr lang="en-US" sz="1836">
                  <a:solidFill>
                    <a:srgbClr val="FFFFFF"/>
                  </a:solidFill>
                  <a:latin typeface="Segoe UI"/>
                </a:endParaRPr>
              </a:p>
            </p:txBody>
          </p:sp>
          <p:sp>
            <p:nvSpPr>
              <p:cNvPr id="64" name="TextBox 63">
                <a:extLst>
                  <a:ext uri="{FF2B5EF4-FFF2-40B4-BE49-F238E27FC236}">
                    <a16:creationId xmlns:a16="http://schemas.microsoft.com/office/drawing/2014/main" id="{CAF8786D-F359-4410-8B94-0C23784F65E6}"/>
                  </a:ext>
                </a:extLst>
              </p:cNvPr>
              <p:cNvSpPr txBox="1"/>
              <p:nvPr/>
            </p:nvSpPr>
            <p:spPr>
              <a:xfrm>
                <a:off x="7920548" y="4932559"/>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Networking</a:t>
                </a:r>
              </a:p>
            </p:txBody>
          </p:sp>
        </p:grpSp>
        <p:grpSp>
          <p:nvGrpSpPr>
            <p:cNvPr id="79" name="Group 78">
              <a:extLst>
                <a:ext uri="{FF2B5EF4-FFF2-40B4-BE49-F238E27FC236}">
                  <a16:creationId xmlns:a16="http://schemas.microsoft.com/office/drawing/2014/main" id="{F0717581-88FB-4119-91BE-93B2A63444A9}"/>
                </a:ext>
              </a:extLst>
            </p:cNvPr>
            <p:cNvGrpSpPr/>
            <p:nvPr/>
          </p:nvGrpSpPr>
          <p:grpSpPr>
            <a:xfrm>
              <a:off x="4713300" y="4396178"/>
              <a:ext cx="1715786" cy="837798"/>
              <a:chOff x="10700118" y="4559693"/>
              <a:chExt cx="1715786" cy="837798"/>
            </a:xfrm>
          </p:grpSpPr>
          <p:grpSp>
            <p:nvGrpSpPr>
              <p:cNvPr id="54" name="Group 53">
                <a:extLst>
                  <a:ext uri="{FF2B5EF4-FFF2-40B4-BE49-F238E27FC236}">
                    <a16:creationId xmlns:a16="http://schemas.microsoft.com/office/drawing/2014/main" id="{46B1FAF5-F8FF-47B2-8FD3-5BFB42451BB3}"/>
                  </a:ext>
                </a:extLst>
              </p:cNvPr>
              <p:cNvGrpSpPr/>
              <p:nvPr/>
            </p:nvGrpSpPr>
            <p:grpSpPr>
              <a:xfrm>
                <a:off x="11419176" y="4559693"/>
                <a:ext cx="277673" cy="382408"/>
                <a:chOff x="6557372" y="1963102"/>
                <a:chExt cx="678914" cy="934994"/>
              </a:xfrm>
              <a:solidFill>
                <a:schemeClr val="tx1"/>
              </a:solidFill>
            </p:grpSpPr>
            <p:sp>
              <p:nvSpPr>
                <p:cNvPr id="56" name="Freeform 9">
                  <a:extLst>
                    <a:ext uri="{FF2B5EF4-FFF2-40B4-BE49-F238E27FC236}">
                      <a16:creationId xmlns:a16="http://schemas.microsoft.com/office/drawing/2014/main" id="{80B550FF-6637-4322-9711-DA47A4E6A7D2}"/>
                    </a:ext>
                  </a:extLst>
                </p:cNvPr>
                <p:cNvSpPr>
                  <a:spLocks/>
                </p:cNvSpPr>
                <p:nvPr/>
              </p:nvSpPr>
              <p:spPr bwMode="auto">
                <a:xfrm>
                  <a:off x="6557372" y="2243005"/>
                  <a:ext cx="678914" cy="655091"/>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sp>
              <p:nvSpPr>
                <p:cNvPr id="57" name="Freeform 10">
                  <a:extLst>
                    <a:ext uri="{FF2B5EF4-FFF2-40B4-BE49-F238E27FC236}">
                      <a16:creationId xmlns:a16="http://schemas.microsoft.com/office/drawing/2014/main" id="{91C4414E-68C7-4B1A-837F-2D02BD129154}"/>
                    </a:ext>
                  </a:extLst>
                </p:cNvPr>
                <p:cNvSpPr>
                  <a:spLocks noEditPoints="1"/>
                </p:cNvSpPr>
                <p:nvPr/>
              </p:nvSpPr>
              <p:spPr bwMode="auto">
                <a:xfrm>
                  <a:off x="6771766" y="1963102"/>
                  <a:ext cx="256082"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122">
                    <a:solidFill>
                      <a:srgbClr val="FFFFFF"/>
                    </a:solidFill>
                    <a:latin typeface="Segoe UI"/>
                  </a:endParaRPr>
                </a:p>
              </p:txBody>
            </p:sp>
          </p:grpSp>
          <p:sp>
            <p:nvSpPr>
              <p:cNvPr id="65" name="TextBox 64">
                <a:extLst>
                  <a:ext uri="{FF2B5EF4-FFF2-40B4-BE49-F238E27FC236}">
                    <a16:creationId xmlns:a16="http://schemas.microsoft.com/office/drawing/2014/main" id="{62D8C0F6-E8F9-48C2-8554-E6FB1C844A8A}"/>
                  </a:ext>
                </a:extLst>
              </p:cNvPr>
              <p:cNvSpPr txBox="1"/>
              <p:nvPr/>
            </p:nvSpPr>
            <p:spPr>
              <a:xfrm>
                <a:off x="10700118" y="4932559"/>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Key Vault</a:t>
                </a:r>
              </a:p>
            </p:txBody>
          </p:sp>
        </p:grpSp>
      </p:grpSp>
      <p:grpSp>
        <p:nvGrpSpPr>
          <p:cNvPr id="16" name="Group 15">
            <a:extLst>
              <a:ext uri="{FF2B5EF4-FFF2-40B4-BE49-F238E27FC236}">
                <a16:creationId xmlns:a16="http://schemas.microsoft.com/office/drawing/2014/main" id="{A8F91AAF-B860-4038-9C54-E64E73A2AB6F}"/>
              </a:ext>
            </a:extLst>
          </p:cNvPr>
          <p:cNvGrpSpPr/>
          <p:nvPr/>
        </p:nvGrpSpPr>
        <p:grpSpPr>
          <a:xfrm>
            <a:off x="231494" y="3869741"/>
            <a:ext cx="11867559" cy="544722"/>
            <a:chOff x="231494" y="4098504"/>
            <a:chExt cx="11867559" cy="544722"/>
          </a:xfrm>
        </p:grpSpPr>
        <p:cxnSp>
          <p:nvCxnSpPr>
            <p:cNvPr id="8" name="Straight Connector 7">
              <a:extLst>
                <a:ext uri="{FF2B5EF4-FFF2-40B4-BE49-F238E27FC236}">
                  <a16:creationId xmlns:a16="http://schemas.microsoft.com/office/drawing/2014/main" id="{74C906C7-A2E6-4AE2-8668-C187E00F8CBA}"/>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393F29-F644-48C6-92F3-F99843AA4B0A}"/>
                </a:ext>
              </a:extLst>
            </p:cNvPr>
            <p:cNvSpPr txBox="1"/>
            <p:nvPr/>
          </p:nvSpPr>
          <p:spPr>
            <a:xfrm>
              <a:off x="5146731" y="4098504"/>
              <a:ext cx="2143012" cy="54472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dirty="0">
                  <a:gradFill>
                    <a:gsLst>
                      <a:gs pos="0">
                        <a:srgbClr val="1A1A1A"/>
                      </a:gs>
                      <a:gs pos="100000">
                        <a:srgbClr val="1A1A1A"/>
                      </a:gs>
                    </a:gsLst>
                    <a:lin ang="0" scaled="0"/>
                  </a:gradFill>
                  <a:latin typeface="Segoe UI"/>
                </a:rPr>
                <a:t>Available now</a:t>
              </a:r>
            </a:p>
          </p:txBody>
        </p:sp>
        <p:cxnSp>
          <p:nvCxnSpPr>
            <p:cNvPr id="37" name="Straight Connector 36">
              <a:extLst>
                <a:ext uri="{FF2B5EF4-FFF2-40B4-BE49-F238E27FC236}">
                  <a16:creationId xmlns:a16="http://schemas.microsoft.com/office/drawing/2014/main" id="{F87E576D-4672-46B2-9B42-7ECC17C1918E}"/>
                </a:ext>
              </a:extLst>
            </p:cNvPr>
            <p:cNvCxnSpPr>
              <a:cxnSpLocks/>
              <a:stCxn id="36"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8CAD37-3938-47E4-B275-D94496F07959}"/>
              </a:ext>
            </a:extLst>
          </p:cNvPr>
          <p:cNvGrpSpPr/>
          <p:nvPr/>
        </p:nvGrpSpPr>
        <p:grpSpPr>
          <a:xfrm>
            <a:off x="5938101" y="4491974"/>
            <a:ext cx="1715786" cy="820355"/>
            <a:chOff x="4011626" y="4577161"/>
            <a:chExt cx="1715786" cy="820355"/>
          </a:xfrm>
        </p:grpSpPr>
        <p:pic>
          <p:nvPicPr>
            <p:cNvPr id="60" name="Picture 59">
              <a:extLst>
                <a:ext uri="{FF2B5EF4-FFF2-40B4-BE49-F238E27FC236}">
                  <a16:creationId xmlns:a16="http://schemas.microsoft.com/office/drawing/2014/main" id="{82923602-21A2-4BE3-9479-6DF9DB1FD6E3}"/>
                </a:ext>
              </a:extLst>
            </p:cNvPr>
            <p:cNvPicPr>
              <a:picLocks noChangeAspect="1"/>
            </p:cNvPicPr>
            <p:nvPr/>
          </p:nvPicPr>
          <p:blipFill>
            <a:blip r:embed="rId11" cstate="screen">
              <a:biLevel thresh="5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4707537" y="4577161"/>
              <a:ext cx="331191" cy="347472"/>
            </a:xfrm>
            <a:prstGeom prst="rect">
              <a:avLst/>
            </a:prstGeom>
          </p:spPr>
        </p:pic>
        <p:sp>
          <p:nvSpPr>
            <p:cNvPr id="61" name="TextBox 60">
              <a:extLst>
                <a:ext uri="{FF2B5EF4-FFF2-40B4-BE49-F238E27FC236}">
                  <a16:creationId xmlns:a16="http://schemas.microsoft.com/office/drawing/2014/main" id="{239FB86F-4C13-49B7-A7FD-ADA3DB037B44}"/>
                </a:ext>
              </a:extLst>
            </p:cNvPr>
            <p:cNvSpPr txBox="1"/>
            <p:nvPr/>
          </p:nvSpPr>
          <p:spPr>
            <a:xfrm>
              <a:off x="4011626" y="4932559"/>
              <a:ext cx="1715786" cy="4649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0" scaled="0"/>
                  </a:gradFill>
                  <a:latin typeface="Segoe UI"/>
                </a:rPr>
                <a:t>Databases</a:t>
              </a:r>
            </a:p>
          </p:txBody>
        </p:sp>
      </p:grpSp>
      <p:grpSp>
        <p:nvGrpSpPr>
          <p:cNvPr id="58" name="Group 57">
            <a:extLst>
              <a:ext uri="{FF2B5EF4-FFF2-40B4-BE49-F238E27FC236}">
                <a16:creationId xmlns:a16="http://schemas.microsoft.com/office/drawing/2014/main" id="{0266CF42-4E9E-410B-A54D-31BCCC1F22FC}"/>
              </a:ext>
            </a:extLst>
          </p:cNvPr>
          <p:cNvGrpSpPr/>
          <p:nvPr/>
        </p:nvGrpSpPr>
        <p:grpSpPr>
          <a:xfrm>
            <a:off x="7162902" y="4491974"/>
            <a:ext cx="1715786" cy="989888"/>
            <a:chOff x="1922080" y="4577161"/>
            <a:chExt cx="1715786" cy="989888"/>
          </a:xfrm>
        </p:grpSpPr>
        <p:pic>
          <p:nvPicPr>
            <p:cNvPr id="71" name="Picture 70">
              <a:extLst>
                <a:ext uri="{FF2B5EF4-FFF2-40B4-BE49-F238E27FC236}">
                  <a16:creationId xmlns:a16="http://schemas.microsoft.com/office/drawing/2014/main" id="{A7890C42-8611-4DA3-915F-DECE3B7709BC}"/>
                </a:ext>
              </a:extLst>
            </p:cNvPr>
            <p:cNvPicPr>
              <a:picLocks noChangeAspect="1"/>
            </p:cNvPicPr>
            <p:nvPr/>
          </p:nvPicPr>
          <p:blipFill>
            <a:blip r:embed="rId13" cstate="screen">
              <a:biLevel thresh="50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2611019" y="4577161"/>
              <a:ext cx="347472" cy="347472"/>
            </a:xfrm>
            <a:prstGeom prst="rect">
              <a:avLst/>
            </a:prstGeom>
          </p:spPr>
        </p:pic>
        <p:sp>
          <p:nvSpPr>
            <p:cNvPr id="72" name="TextBox 71">
              <a:extLst>
                <a:ext uri="{FF2B5EF4-FFF2-40B4-BE49-F238E27FC236}">
                  <a16:creationId xmlns:a16="http://schemas.microsoft.com/office/drawing/2014/main" id="{536E7A83-3406-4CC0-9464-139E8ECC3179}"/>
                </a:ext>
              </a:extLst>
            </p:cNvPr>
            <p:cNvSpPr txBox="1"/>
            <p:nvPr/>
          </p:nvSpPr>
          <p:spPr>
            <a:xfrm>
              <a:off x="1922080" y="4932559"/>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Service</a:t>
              </a:r>
              <a:br>
                <a:rPr lang="en-US" sz="1224" dirty="0">
                  <a:gradFill>
                    <a:gsLst>
                      <a:gs pos="0">
                        <a:srgbClr val="1A1A1A"/>
                      </a:gs>
                      <a:gs pos="100000">
                        <a:srgbClr val="1A1A1A"/>
                      </a:gs>
                    </a:gsLst>
                  </a:gradFill>
                  <a:latin typeface="Segoe UI"/>
                </a:rPr>
              </a:br>
              <a:r>
                <a:rPr lang="en-US" sz="1224" dirty="0">
                  <a:gradFill>
                    <a:gsLst>
                      <a:gs pos="0">
                        <a:srgbClr val="1A1A1A"/>
                      </a:gs>
                      <a:gs pos="100000">
                        <a:srgbClr val="1A1A1A"/>
                      </a:gs>
                    </a:gsLst>
                  </a:gradFill>
                  <a:latin typeface="Segoe UI"/>
                </a:rPr>
                <a:t>Fabric</a:t>
              </a:r>
            </a:p>
          </p:txBody>
        </p:sp>
      </p:grpSp>
      <p:grpSp>
        <p:nvGrpSpPr>
          <p:cNvPr id="3" name="Group 2">
            <a:extLst>
              <a:ext uri="{FF2B5EF4-FFF2-40B4-BE49-F238E27FC236}">
                <a16:creationId xmlns:a16="http://schemas.microsoft.com/office/drawing/2014/main" id="{10C91DFE-72D0-4606-9C0D-82B7C7C96048}"/>
              </a:ext>
            </a:extLst>
          </p:cNvPr>
          <p:cNvGrpSpPr/>
          <p:nvPr/>
        </p:nvGrpSpPr>
        <p:grpSpPr>
          <a:xfrm>
            <a:off x="231494" y="5387957"/>
            <a:ext cx="11867559" cy="1625495"/>
            <a:chOff x="231494" y="5387957"/>
            <a:chExt cx="11867559" cy="1625495"/>
          </a:xfrm>
        </p:grpSpPr>
        <p:grpSp>
          <p:nvGrpSpPr>
            <p:cNvPr id="42" name="Group 41">
              <a:extLst>
                <a:ext uri="{FF2B5EF4-FFF2-40B4-BE49-F238E27FC236}">
                  <a16:creationId xmlns:a16="http://schemas.microsoft.com/office/drawing/2014/main" id="{EA05044C-DACC-4CCC-9DBA-36EBC30A1EC3}"/>
                </a:ext>
              </a:extLst>
            </p:cNvPr>
            <p:cNvGrpSpPr/>
            <p:nvPr/>
          </p:nvGrpSpPr>
          <p:grpSpPr>
            <a:xfrm>
              <a:off x="231494" y="5387957"/>
              <a:ext cx="11867559" cy="544722"/>
              <a:chOff x="231494" y="4098504"/>
              <a:chExt cx="11867559" cy="544722"/>
            </a:xfrm>
          </p:grpSpPr>
          <p:cxnSp>
            <p:nvCxnSpPr>
              <p:cNvPr id="43" name="Straight Connector 42">
                <a:extLst>
                  <a:ext uri="{FF2B5EF4-FFF2-40B4-BE49-F238E27FC236}">
                    <a16:creationId xmlns:a16="http://schemas.microsoft.com/office/drawing/2014/main" id="{F833B20D-C1BF-4449-9878-68865D25E0D8}"/>
                  </a:ext>
                </a:extLst>
              </p:cNvPr>
              <p:cNvCxnSpPr>
                <a:cxnSpLocks/>
              </p:cNvCxnSpPr>
              <p:nvPr/>
            </p:nvCxnSpPr>
            <p:spPr>
              <a:xfrm>
                <a:off x="231494" y="4352081"/>
                <a:ext cx="4915237" cy="187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AE9E836-EFAF-4617-89CF-8161B8049CB7}"/>
                  </a:ext>
                </a:extLst>
              </p:cNvPr>
              <p:cNvSpPr txBox="1"/>
              <p:nvPr/>
            </p:nvSpPr>
            <p:spPr>
              <a:xfrm>
                <a:off x="5146731" y="4098504"/>
                <a:ext cx="2143012" cy="54472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dirty="0">
                    <a:gradFill>
                      <a:gsLst>
                        <a:gs pos="0">
                          <a:srgbClr val="1A1A1A"/>
                        </a:gs>
                        <a:gs pos="100000">
                          <a:srgbClr val="1A1A1A"/>
                        </a:gs>
                      </a:gsLst>
                      <a:lin ang="0" scaled="0"/>
                    </a:gradFill>
                    <a:latin typeface="Segoe UI"/>
                  </a:rPr>
                  <a:t>In development</a:t>
                </a:r>
              </a:p>
            </p:txBody>
          </p:sp>
          <p:cxnSp>
            <p:nvCxnSpPr>
              <p:cNvPr id="46" name="Straight Connector 45">
                <a:extLst>
                  <a:ext uri="{FF2B5EF4-FFF2-40B4-BE49-F238E27FC236}">
                    <a16:creationId xmlns:a16="http://schemas.microsoft.com/office/drawing/2014/main" id="{BAD242F5-5B7C-4B42-A5AA-A9EBEA21C2B5}"/>
                  </a:ext>
                </a:extLst>
              </p:cNvPr>
              <p:cNvCxnSpPr>
                <a:cxnSpLocks/>
                <a:stCxn id="44" idx="3"/>
              </p:cNvCxnSpPr>
              <p:nvPr/>
            </p:nvCxnSpPr>
            <p:spPr>
              <a:xfrm flipV="1">
                <a:off x="7289743" y="4363657"/>
                <a:ext cx="4809310" cy="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1FD9746F-6C0E-49FB-99AA-B272CF621E2A}"/>
                </a:ext>
              </a:extLst>
            </p:cNvPr>
            <p:cNvGrpSpPr/>
            <p:nvPr/>
          </p:nvGrpSpPr>
          <p:grpSpPr>
            <a:xfrm>
              <a:off x="2651855" y="6005218"/>
              <a:ext cx="1715786" cy="853318"/>
              <a:chOff x="102704" y="5939598"/>
              <a:chExt cx="1715786" cy="853318"/>
            </a:xfrm>
          </p:grpSpPr>
          <p:pic>
            <p:nvPicPr>
              <p:cNvPr id="47" name="Picture 46">
                <a:extLst>
                  <a:ext uri="{FF2B5EF4-FFF2-40B4-BE49-F238E27FC236}">
                    <a16:creationId xmlns:a16="http://schemas.microsoft.com/office/drawing/2014/main" id="{BA7FA29F-82C7-446C-8FD1-64E18509DF49}"/>
                  </a:ext>
                </a:extLst>
              </p:cNvPr>
              <p:cNvPicPr>
                <a:picLocks noChangeAspect="1"/>
              </p:cNvPicPr>
              <p:nvPr/>
            </p:nvPicPr>
            <p:blipFill>
              <a:blip r:embed="rId15" cstate="screen">
                <a:biLevel thresh="50000"/>
                <a:extLst>
                  <a:ext uri="{28A0092B-C50C-407E-A947-70E740481C1C}">
                    <a14:useLocalDpi xmlns:a14="http://schemas.microsoft.com/office/drawing/2010/main"/>
                  </a:ext>
                </a:extLst>
              </a:blip>
              <a:stretch>
                <a:fillRect/>
              </a:stretch>
            </p:blipFill>
            <p:spPr>
              <a:xfrm>
                <a:off x="788961" y="5939598"/>
                <a:ext cx="338994" cy="347472"/>
              </a:xfrm>
              <a:prstGeom prst="rect">
                <a:avLst/>
              </a:prstGeom>
            </p:spPr>
          </p:pic>
          <p:sp>
            <p:nvSpPr>
              <p:cNvPr id="49" name="TextBox 48">
                <a:extLst>
                  <a:ext uri="{FF2B5EF4-FFF2-40B4-BE49-F238E27FC236}">
                    <a16:creationId xmlns:a16="http://schemas.microsoft.com/office/drawing/2014/main" id="{E687E354-660C-4A2F-9868-ED1CE75DB1DF}"/>
                  </a:ext>
                </a:extLst>
              </p:cNvPr>
              <p:cNvSpPr txBox="1"/>
              <p:nvPr/>
            </p:nvSpPr>
            <p:spPr>
              <a:xfrm>
                <a:off x="102704" y="6327984"/>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Event Hubs</a:t>
                </a:r>
              </a:p>
            </p:txBody>
          </p:sp>
        </p:grpSp>
        <p:grpSp>
          <p:nvGrpSpPr>
            <p:cNvPr id="86" name="Group 85">
              <a:extLst>
                <a:ext uri="{FF2B5EF4-FFF2-40B4-BE49-F238E27FC236}">
                  <a16:creationId xmlns:a16="http://schemas.microsoft.com/office/drawing/2014/main" id="{AEFBB987-CE0E-435D-91BC-032A7333930C}"/>
                </a:ext>
              </a:extLst>
            </p:cNvPr>
            <p:cNvGrpSpPr/>
            <p:nvPr/>
          </p:nvGrpSpPr>
          <p:grpSpPr>
            <a:xfrm>
              <a:off x="3996553" y="6005218"/>
              <a:ext cx="1715786" cy="853318"/>
              <a:chOff x="1405678" y="5939598"/>
              <a:chExt cx="1715786" cy="853318"/>
            </a:xfrm>
          </p:grpSpPr>
          <p:pic>
            <p:nvPicPr>
              <p:cNvPr id="50" name="Picture 49" descr="A picture containing object&#10;&#10;Description generated with high confidence">
                <a:extLst>
                  <a:ext uri="{FF2B5EF4-FFF2-40B4-BE49-F238E27FC236}">
                    <a16:creationId xmlns:a16="http://schemas.microsoft.com/office/drawing/2014/main" id="{B805720D-36F9-467F-A8AE-C3DCE4F70EDE}"/>
                  </a:ext>
                </a:extLst>
              </p:cNvPr>
              <p:cNvPicPr>
                <a:picLocks noChangeAspect="1"/>
              </p:cNvPicPr>
              <p:nvPr/>
            </p:nvPicPr>
            <p:blipFill>
              <a:blip r:embed="rId16" cstate="screen">
                <a:biLevel thresh="50000"/>
                <a:extLst>
                  <a:ext uri="{28A0092B-C50C-407E-A947-70E740481C1C}">
                    <a14:useLocalDpi xmlns:a14="http://schemas.microsoft.com/office/drawing/2010/main"/>
                  </a:ext>
                </a:extLst>
              </a:blip>
              <a:stretch>
                <a:fillRect/>
              </a:stretch>
            </p:blipFill>
            <p:spPr>
              <a:xfrm>
                <a:off x="2092454" y="5939598"/>
                <a:ext cx="347472" cy="347472"/>
              </a:xfrm>
              <a:prstGeom prst="rect">
                <a:avLst/>
              </a:prstGeom>
            </p:spPr>
          </p:pic>
          <p:sp>
            <p:nvSpPr>
              <p:cNvPr id="52" name="TextBox 51">
                <a:extLst>
                  <a:ext uri="{FF2B5EF4-FFF2-40B4-BE49-F238E27FC236}">
                    <a16:creationId xmlns:a16="http://schemas.microsoft.com/office/drawing/2014/main" id="{FC244513-47C0-40DD-AD43-C82CEA165FB0}"/>
                  </a:ext>
                </a:extLst>
              </p:cNvPr>
              <p:cNvSpPr txBox="1"/>
              <p:nvPr/>
            </p:nvSpPr>
            <p:spPr>
              <a:xfrm>
                <a:off x="1405678" y="6327984"/>
                <a:ext cx="1715786"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5400000" scaled="1"/>
                    </a:gradFill>
                    <a:latin typeface="Segoe UI"/>
                  </a:rPr>
                  <a:t>IoT Hub</a:t>
                </a:r>
              </a:p>
            </p:txBody>
          </p:sp>
        </p:grpSp>
        <p:grpSp>
          <p:nvGrpSpPr>
            <p:cNvPr id="84" name="Group 83">
              <a:extLst>
                <a:ext uri="{FF2B5EF4-FFF2-40B4-BE49-F238E27FC236}">
                  <a16:creationId xmlns:a16="http://schemas.microsoft.com/office/drawing/2014/main" id="{F1D07439-3433-479F-AA18-2CD003AE470C}"/>
                </a:ext>
              </a:extLst>
            </p:cNvPr>
            <p:cNvGrpSpPr/>
            <p:nvPr/>
          </p:nvGrpSpPr>
          <p:grpSpPr>
            <a:xfrm>
              <a:off x="6685949" y="6011725"/>
              <a:ext cx="1715786" cy="846836"/>
              <a:chOff x="4025341" y="5946105"/>
              <a:chExt cx="1715786" cy="846836"/>
            </a:xfrm>
          </p:grpSpPr>
          <p:pic>
            <p:nvPicPr>
              <p:cNvPr id="69" name="Picture 68">
                <a:extLst>
                  <a:ext uri="{FF2B5EF4-FFF2-40B4-BE49-F238E27FC236}">
                    <a16:creationId xmlns:a16="http://schemas.microsoft.com/office/drawing/2014/main" id="{E4DF9714-7F79-44F1-B491-62FF84361B39}"/>
                  </a:ext>
                </a:extLst>
              </p:cNvPr>
              <p:cNvPicPr>
                <a:picLocks noChangeAspect="1"/>
              </p:cNvPicPr>
              <p:nvPr/>
            </p:nvPicPr>
            <p:blipFill>
              <a:blip r:embed="rId11" cstate="screen">
                <a:biLevel thresh="5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4707537" y="5946105"/>
                <a:ext cx="331191" cy="347472"/>
              </a:xfrm>
              <a:prstGeom prst="rect">
                <a:avLst/>
              </a:prstGeom>
            </p:spPr>
          </p:pic>
          <p:sp>
            <p:nvSpPr>
              <p:cNvPr id="70" name="TextBox 69">
                <a:extLst>
                  <a:ext uri="{FF2B5EF4-FFF2-40B4-BE49-F238E27FC236}">
                    <a16:creationId xmlns:a16="http://schemas.microsoft.com/office/drawing/2014/main" id="{D637C4D1-8B08-4FCE-AAC6-D1721F342801}"/>
                  </a:ext>
                </a:extLst>
              </p:cNvPr>
              <p:cNvSpPr txBox="1"/>
              <p:nvPr/>
            </p:nvSpPr>
            <p:spPr>
              <a:xfrm>
                <a:off x="4025341" y="6327984"/>
                <a:ext cx="1715786" cy="4649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0" scaled="0"/>
                    </a:gradFill>
                    <a:latin typeface="Segoe UI"/>
                  </a:rPr>
                  <a:t>SQL Server 2019</a:t>
                </a:r>
              </a:p>
            </p:txBody>
          </p:sp>
        </p:grpSp>
        <p:grpSp>
          <p:nvGrpSpPr>
            <p:cNvPr id="83" name="Group 82">
              <a:extLst>
                <a:ext uri="{FF2B5EF4-FFF2-40B4-BE49-F238E27FC236}">
                  <a16:creationId xmlns:a16="http://schemas.microsoft.com/office/drawing/2014/main" id="{C95AA641-67E7-4509-9007-5A276B4F761D}"/>
                </a:ext>
              </a:extLst>
            </p:cNvPr>
            <p:cNvGrpSpPr/>
            <p:nvPr/>
          </p:nvGrpSpPr>
          <p:grpSpPr>
            <a:xfrm>
              <a:off x="8030648" y="6005218"/>
              <a:ext cx="1715786" cy="1008234"/>
              <a:chOff x="5106729" y="5954903"/>
              <a:chExt cx="1715786" cy="1008234"/>
            </a:xfrm>
          </p:grpSpPr>
          <p:pic>
            <p:nvPicPr>
              <p:cNvPr id="81" name="Picture 80" descr="A picture containing clock, outdoor, building, tower&#10;&#10;Description generated with high confidence">
                <a:extLst>
                  <a:ext uri="{FF2B5EF4-FFF2-40B4-BE49-F238E27FC236}">
                    <a16:creationId xmlns:a16="http://schemas.microsoft.com/office/drawing/2014/main" id="{F95E3804-EF4C-402F-A210-153F1416F716}"/>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790886" y="5954903"/>
                <a:ext cx="347472" cy="347472"/>
              </a:xfrm>
              <a:prstGeom prst="rect">
                <a:avLst/>
              </a:prstGeom>
            </p:spPr>
          </p:pic>
          <p:sp>
            <p:nvSpPr>
              <p:cNvPr id="82" name="TextBox 81">
                <a:extLst>
                  <a:ext uri="{FF2B5EF4-FFF2-40B4-BE49-F238E27FC236}">
                    <a16:creationId xmlns:a16="http://schemas.microsoft.com/office/drawing/2014/main" id="{6E4F97EE-BD05-46B9-A8BD-E5D3C2A60DA9}"/>
                  </a:ext>
                </a:extLst>
              </p:cNvPr>
              <p:cNvSpPr txBox="1"/>
              <p:nvPr/>
            </p:nvSpPr>
            <p:spPr>
              <a:xfrm>
                <a:off x="5106729" y="6328647"/>
                <a:ext cx="1715786" cy="63449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lin ang="0" scaled="0"/>
                    </a:gradFill>
                    <a:latin typeface="Segoe UI"/>
                  </a:rPr>
                  <a:t>Blockchain</a:t>
                </a:r>
                <a:br>
                  <a:rPr lang="en-US" sz="1224" dirty="0">
                    <a:gradFill>
                      <a:gsLst>
                        <a:gs pos="0">
                          <a:srgbClr val="1A1A1A"/>
                        </a:gs>
                        <a:gs pos="100000">
                          <a:srgbClr val="1A1A1A"/>
                        </a:gs>
                      </a:gsLst>
                      <a:lin ang="0" scaled="0"/>
                    </a:gradFill>
                    <a:latin typeface="Segoe UI"/>
                  </a:rPr>
                </a:br>
                <a:r>
                  <a:rPr lang="en-US" sz="1224" dirty="0">
                    <a:gradFill>
                      <a:gsLst>
                        <a:gs pos="0">
                          <a:srgbClr val="1A1A1A"/>
                        </a:gs>
                        <a:gs pos="100000">
                          <a:srgbClr val="1A1A1A"/>
                        </a:gs>
                      </a:gsLst>
                      <a:lin ang="0" scaled="0"/>
                    </a:gradFill>
                    <a:latin typeface="Segoe UI"/>
                  </a:rPr>
                  <a:t>Template</a:t>
                </a:r>
              </a:p>
            </p:txBody>
          </p:sp>
        </p:grpSp>
        <p:grpSp>
          <p:nvGrpSpPr>
            <p:cNvPr id="89" name="Group 88">
              <a:extLst>
                <a:ext uri="{FF2B5EF4-FFF2-40B4-BE49-F238E27FC236}">
                  <a16:creationId xmlns:a16="http://schemas.microsoft.com/office/drawing/2014/main" id="{43E61C77-2222-4C1E-8CF7-E69AF6344E84}"/>
                </a:ext>
              </a:extLst>
            </p:cNvPr>
            <p:cNvGrpSpPr/>
            <p:nvPr/>
          </p:nvGrpSpPr>
          <p:grpSpPr>
            <a:xfrm>
              <a:off x="5341251" y="5989392"/>
              <a:ext cx="1715786" cy="869169"/>
              <a:chOff x="5341251" y="5989392"/>
              <a:chExt cx="1715786" cy="869169"/>
            </a:xfrm>
          </p:grpSpPr>
          <p:sp>
            <p:nvSpPr>
              <p:cNvPr id="67" name="TextBox 66">
                <a:extLst>
                  <a:ext uri="{FF2B5EF4-FFF2-40B4-BE49-F238E27FC236}">
                    <a16:creationId xmlns:a16="http://schemas.microsoft.com/office/drawing/2014/main" id="{17A6881A-8790-4926-BAC5-E580AC10981E}"/>
                  </a:ext>
                </a:extLst>
              </p:cNvPr>
              <p:cNvSpPr txBox="1"/>
              <p:nvPr/>
            </p:nvSpPr>
            <p:spPr>
              <a:xfrm>
                <a:off x="5341251" y="6393604"/>
                <a:ext cx="1715786" cy="46495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dirty="0">
                    <a:gradFill>
                      <a:gsLst>
                        <a:gs pos="0">
                          <a:srgbClr val="1A1A1A"/>
                        </a:gs>
                        <a:gs pos="100000">
                          <a:srgbClr val="1A1A1A"/>
                        </a:gs>
                      </a:gsLst>
                    </a:gradFill>
                    <a:latin typeface="Segoe UI"/>
                  </a:rPr>
                  <a:t>Kubernetes</a:t>
                </a:r>
              </a:p>
            </p:txBody>
          </p:sp>
          <p:pic>
            <p:nvPicPr>
              <p:cNvPr id="88" name="Picture 87">
                <a:extLst>
                  <a:ext uri="{FF2B5EF4-FFF2-40B4-BE49-F238E27FC236}">
                    <a16:creationId xmlns:a16="http://schemas.microsoft.com/office/drawing/2014/main" id="{CCE45F6D-CBF8-4995-8193-17198EF8B521}"/>
                  </a:ext>
                </a:extLst>
              </p:cNvPr>
              <p:cNvPicPr>
                <a:picLocks noChangeAspect="1"/>
              </p:cNvPicPr>
              <p:nvPr/>
            </p:nvPicPr>
            <p:blipFill rotWithShape="1">
              <a:blip r:embed="rId18" cstate="screen">
                <a:biLevel thresh="75000"/>
                <a:extLst>
                  <a:ext uri="{28A0092B-C50C-407E-A947-70E740481C1C}">
                    <a14:useLocalDpi xmlns:a14="http://schemas.microsoft.com/office/drawing/2010/main"/>
                  </a:ext>
                </a:extLst>
              </a:blip>
              <a:srcRect/>
              <a:stretch/>
            </p:blipFill>
            <p:spPr>
              <a:xfrm>
                <a:off x="5995878" y="5989392"/>
                <a:ext cx="410776" cy="392137"/>
              </a:xfrm>
              <a:prstGeom prst="rect">
                <a:avLst/>
              </a:prstGeom>
            </p:spPr>
          </p:pic>
        </p:grpSp>
      </p:grpSp>
    </p:spTree>
    <p:extLst>
      <p:ext uri="{BB962C8B-B14F-4D97-AF65-F5344CB8AC3E}">
        <p14:creationId xmlns:p14="http://schemas.microsoft.com/office/powerpoint/2010/main" val="3613169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3C4953F-070A-4181-83E7-431EF5D53251}"/>
              </a:ext>
            </a:extLst>
          </p:cNvPr>
          <p:cNvSpPr/>
          <p:nvPr/>
        </p:nvSpPr>
        <p:spPr bwMode="auto">
          <a:xfrm>
            <a:off x="883" y="1489"/>
            <a:ext cx="12433829" cy="69925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4FB372A-1A8E-4319-8A48-60E7DADCD07C}"/>
              </a:ext>
            </a:extLst>
          </p:cNvPr>
          <p:cNvGrpSpPr/>
          <p:nvPr/>
        </p:nvGrpSpPr>
        <p:grpSpPr>
          <a:xfrm>
            <a:off x="881" y="497"/>
            <a:ext cx="4196501" cy="6993533"/>
            <a:chOff x="0" y="0"/>
            <a:chExt cx="4197096" cy="6994525"/>
          </a:xfrm>
        </p:grpSpPr>
        <p:sp>
          <p:nvSpPr>
            <p:cNvPr id="24" name="Rectangle 23">
              <a:extLst>
                <a:ext uri="{FF2B5EF4-FFF2-40B4-BE49-F238E27FC236}">
                  <a16:creationId xmlns:a16="http://schemas.microsoft.com/office/drawing/2014/main" id="{44698147-E26B-49A8-A1D4-7F7AF9AB14B0}"/>
                </a:ext>
              </a:extLst>
            </p:cNvPr>
            <p:cNvSpPr/>
            <p:nvPr/>
          </p:nvSpPr>
          <p:spPr bwMode="auto">
            <a:xfrm>
              <a:off x="0" y="0"/>
              <a:ext cx="4197096" cy="699452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326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Title 1">
              <a:extLst>
                <a:ext uri="{FF2B5EF4-FFF2-40B4-BE49-F238E27FC236}">
                  <a16:creationId xmlns:a16="http://schemas.microsoft.com/office/drawing/2014/main" id="{36055BF8-7B28-4122-AF3C-1B79CC865076}"/>
                </a:ext>
              </a:extLst>
            </p:cNvPr>
            <p:cNvSpPr txBox="1">
              <a:spLocks/>
            </p:cNvSpPr>
            <p:nvPr/>
          </p:nvSpPr>
          <p:spPr>
            <a:xfrm>
              <a:off x="274638" y="794898"/>
              <a:ext cx="3922458" cy="876333"/>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612"/>
                </a:spcBef>
                <a:defRPr/>
              </a:pPr>
              <a:endParaRPr lang="en-US" sz="4896">
                <a:gradFill>
                  <a:gsLst>
                    <a:gs pos="1250">
                      <a:srgbClr val="FFFFFF"/>
                    </a:gs>
                    <a:gs pos="100000">
                      <a:srgbClr val="FFFFFF"/>
                    </a:gs>
                  </a:gsLst>
                  <a:lin ang="5400000" scaled="0"/>
                </a:gradFill>
                <a:latin typeface="Segoe UI Semilight"/>
              </a:endParaRPr>
            </a:p>
          </p:txBody>
        </p:sp>
        <p:sp>
          <p:nvSpPr>
            <p:cNvPr id="27" name="Rectangle 26">
              <a:extLst>
                <a:ext uri="{FF2B5EF4-FFF2-40B4-BE49-F238E27FC236}">
                  <a16:creationId xmlns:a16="http://schemas.microsoft.com/office/drawing/2014/main" id="{B593F3B6-4F55-483D-BC85-2572B67A3DCE}"/>
                </a:ext>
              </a:extLst>
            </p:cNvPr>
            <p:cNvSpPr/>
            <p:nvPr/>
          </p:nvSpPr>
          <p:spPr>
            <a:xfrm>
              <a:off x="274638" y="2724161"/>
              <a:ext cx="3657601" cy="430287"/>
            </a:xfrm>
            <a:prstGeom prst="rect">
              <a:avLst/>
            </a:prstGeom>
          </p:spPr>
          <p:txBody>
            <a:bodyPr wrap="square" lIns="182854" tIns="73142" rIns="182854" bIns="73142">
              <a:spAutoFit/>
            </a:bodyPr>
            <a:lstStyle/>
            <a:p>
              <a:pPr defTabSz="950846" fontAlgn="base">
                <a:lnSpc>
                  <a:spcPct val="90000"/>
                </a:lnSpc>
                <a:spcBef>
                  <a:spcPts val="612"/>
                </a:spcBef>
                <a:defRPr/>
              </a:pPr>
              <a:endParaRPr lang="en-US" sz="2000" kern="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
        <p:nvSpPr>
          <p:cNvPr id="4" name="Title 3">
            <a:extLst>
              <a:ext uri="{FF2B5EF4-FFF2-40B4-BE49-F238E27FC236}">
                <a16:creationId xmlns:a16="http://schemas.microsoft.com/office/drawing/2014/main" id="{08710902-9E12-43E8-BDFF-2D9F3CCA77DC}"/>
              </a:ext>
            </a:extLst>
          </p:cNvPr>
          <p:cNvSpPr>
            <a:spLocks noGrp="1"/>
          </p:cNvSpPr>
          <p:nvPr>
            <p:ph type="title" idx="4294967295"/>
          </p:nvPr>
        </p:nvSpPr>
        <p:spPr>
          <a:xfrm>
            <a:off x="434975" y="295275"/>
            <a:ext cx="11887200" cy="917575"/>
          </a:xfrm>
        </p:spPr>
        <p:txBody>
          <a:bodyPr/>
          <a:lstStyle/>
          <a:p>
            <a:r>
              <a:rPr lang="en-US" dirty="0">
                <a:gradFill>
                  <a:gsLst>
                    <a:gs pos="1250">
                      <a:srgbClr val="FFFFFF"/>
                    </a:gs>
                    <a:gs pos="100000">
                      <a:srgbClr val="FFFFFF"/>
                    </a:gs>
                  </a:gsLst>
                  <a:lin ang="5400000" scaled="0"/>
                </a:gradFill>
                <a:latin typeface="Segoe UI Semibold (Headings)"/>
              </a:rPr>
              <a:t>One Azure </a:t>
            </a:r>
            <a:br>
              <a:rPr lang="en-US" dirty="0">
                <a:gradFill>
                  <a:gsLst>
                    <a:gs pos="1250">
                      <a:srgbClr val="FFFFFF"/>
                    </a:gs>
                    <a:gs pos="100000">
                      <a:srgbClr val="FFFFFF"/>
                    </a:gs>
                  </a:gsLst>
                  <a:lin ang="5400000" scaled="0"/>
                </a:gradFill>
                <a:latin typeface="Segoe UI Semibold (Headings)"/>
              </a:rPr>
            </a:br>
            <a:r>
              <a:rPr lang="en-US" dirty="0">
                <a:gradFill>
                  <a:gsLst>
                    <a:gs pos="1250">
                      <a:srgbClr val="FFFFFF"/>
                    </a:gs>
                    <a:gs pos="100000">
                      <a:srgbClr val="FFFFFF"/>
                    </a:gs>
                  </a:gsLst>
                  <a:lin ang="5400000" scaled="0"/>
                </a:gradFill>
                <a:latin typeface="Segoe UI Semibold (Headings)"/>
              </a:rPr>
              <a:t>ecosystem</a:t>
            </a:r>
            <a:endParaRPr lang="en-US" sz="4400" dirty="0">
              <a:latin typeface="Segoe UI Semibold (Headings)"/>
            </a:endParaRPr>
          </a:p>
        </p:txBody>
      </p:sp>
      <p:grpSp>
        <p:nvGrpSpPr>
          <p:cNvPr id="42" name="Group 41">
            <a:extLst>
              <a:ext uri="{FF2B5EF4-FFF2-40B4-BE49-F238E27FC236}">
                <a16:creationId xmlns:a16="http://schemas.microsoft.com/office/drawing/2014/main" id="{54FFC355-2863-478D-B8EE-E2D0226D1D7C}"/>
              </a:ext>
            </a:extLst>
          </p:cNvPr>
          <p:cNvGrpSpPr/>
          <p:nvPr/>
        </p:nvGrpSpPr>
        <p:grpSpPr>
          <a:xfrm>
            <a:off x="275481" y="795282"/>
            <a:ext cx="3921902" cy="2359215"/>
            <a:chOff x="274638" y="794898"/>
            <a:chExt cx="3922458" cy="2359550"/>
          </a:xfrm>
        </p:grpSpPr>
        <p:sp>
          <p:nvSpPr>
            <p:cNvPr id="44" name="Title 1">
              <a:extLst>
                <a:ext uri="{FF2B5EF4-FFF2-40B4-BE49-F238E27FC236}">
                  <a16:creationId xmlns:a16="http://schemas.microsoft.com/office/drawing/2014/main" id="{F9A32986-B9B8-45E2-ABE2-3303A1A016F5}"/>
                </a:ext>
              </a:extLst>
            </p:cNvPr>
            <p:cNvSpPr txBox="1">
              <a:spLocks/>
            </p:cNvSpPr>
            <p:nvPr/>
          </p:nvSpPr>
          <p:spPr>
            <a:xfrm>
              <a:off x="274638" y="794898"/>
              <a:ext cx="3922458" cy="876333"/>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612"/>
                </a:spcBef>
                <a:defRPr/>
              </a:pPr>
              <a:endParaRPr lang="en-US" sz="4896">
                <a:gradFill>
                  <a:gsLst>
                    <a:gs pos="1250">
                      <a:srgbClr val="FFFFFF"/>
                    </a:gs>
                    <a:gs pos="100000">
                      <a:srgbClr val="FFFFFF"/>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7D3E3D61-2E0C-47FA-8007-A591446D11EC}"/>
                </a:ext>
              </a:extLst>
            </p:cNvPr>
            <p:cNvCxnSpPr>
              <a:cxnSpLocks/>
            </p:cNvCxnSpPr>
            <p:nvPr/>
          </p:nvCxnSpPr>
          <p:spPr>
            <a:xfrm>
              <a:off x="434155" y="1853656"/>
              <a:ext cx="778725" cy="0"/>
            </a:xfrm>
            <a:prstGeom prst="line">
              <a:avLst/>
            </a:prstGeom>
            <a:noFill/>
            <a:ln w="19050" cap="flat" cmpd="sng" algn="ctr">
              <a:solidFill>
                <a:srgbClr val="FFFFFF"/>
              </a:solidFill>
              <a:prstDash val="solid"/>
              <a:headEnd type="none"/>
              <a:tailEnd type="none"/>
            </a:ln>
            <a:effectLst/>
          </p:spPr>
        </p:cxnSp>
        <p:sp>
          <p:nvSpPr>
            <p:cNvPr id="46" name="Rectangle 45">
              <a:extLst>
                <a:ext uri="{FF2B5EF4-FFF2-40B4-BE49-F238E27FC236}">
                  <a16:creationId xmlns:a16="http://schemas.microsoft.com/office/drawing/2014/main" id="{14B429AC-46C4-415A-B10E-1F5498C28625}"/>
                </a:ext>
              </a:extLst>
            </p:cNvPr>
            <p:cNvSpPr/>
            <p:nvPr/>
          </p:nvSpPr>
          <p:spPr>
            <a:xfrm>
              <a:off x="274638" y="2724161"/>
              <a:ext cx="3657601" cy="430287"/>
            </a:xfrm>
            <a:prstGeom prst="rect">
              <a:avLst/>
            </a:prstGeom>
          </p:spPr>
          <p:txBody>
            <a:bodyPr wrap="square" lIns="182854" tIns="73142" rIns="182854" bIns="73142">
              <a:spAutoFit/>
            </a:bodyPr>
            <a:lstStyle/>
            <a:p>
              <a:pPr defTabSz="950846" fontAlgn="base">
                <a:lnSpc>
                  <a:spcPct val="90000"/>
                </a:lnSpc>
                <a:spcBef>
                  <a:spcPts val="612"/>
                </a:spcBef>
                <a:defRPr/>
              </a:pPr>
              <a:endParaRPr lang="en-US" sz="2000" kern="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
        <p:nvSpPr>
          <p:cNvPr id="47" name="Text Placeholder 4">
            <a:extLst>
              <a:ext uri="{FF2B5EF4-FFF2-40B4-BE49-F238E27FC236}">
                <a16:creationId xmlns:a16="http://schemas.microsoft.com/office/drawing/2014/main" id="{98B08011-28EA-4E84-82B1-1C56DF2C8E07}"/>
              </a:ext>
            </a:extLst>
          </p:cNvPr>
          <p:cNvSpPr txBox="1">
            <a:spLocks/>
          </p:cNvSpPr>
          <p:nvPr/>
        </p:nvSpPr>
        <p:spPr>
          <a:xfrm>
            <a:off x="275482" y="1959743"/>
            <a:ext cx="3921837" cy="5042797"/>
          </a:xfrm>
          <a:prstGeom prst="rect">
            <a:avLst/>
          </a:prstGeom>
        </p:spPr>
        <p:txBody>
          <a:bodyPr vert="horz" wrap="square" lIns="149217" tIns="93260" rIns="149217" bIns="9326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50846" fontAlgn="base">
              <a:spcBef>
                <a:spcPts val="612"/>
              </a:spcBef>
              <a:buNone/>
              <a:defRPr/>
            </a:pP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Work with the tools </a:t>
            </a:r>
            <a:b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and technologies you want across Azure </a:t>
            </a:r>
            <a:b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and Azure Stack</a:t>
            </a:r>
          </a:p>
          <a:p>
            <a:pPr marL="0" indent="0" defTabSz="950846" fontAlgn="base">
              <a:spcBef>
                <a:spcPts val="1224"/>
              </a:spcBef>
              <a:buNone/>
              <a:defRPr/>
            </a:pPr>
            <a:endPar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a:p>
            <a:pPr marL="0" indent="0" defTabSz="950846" fontAlgn="base">
              <a:spcBef>
                <a:spcPts val="1224"/>
              </a:spcBef>
              <a:buNone/>
              <a:defRPr/>
            </a:pPr>
            <a:endPar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a:p>
            <a:pPr marL="0" indent="0" defTabSz="950846" fontAlgn="base">
              <a:spcBef>
                <a:spcPts val="1224"/>
              </a:spcBef>
              <a:buNone/>
              <a:defRPr/>
            </a:pPr>
            <a:endPar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a:p>
            <a:pPr marL="0" indent="0" defTabSz="950846" fontAlgn="base">
              <a:spcBef>
                <a:spcPts val="1224"/>
              </a:spcBef>
              <a:buNone/>
              <a:defRPr/>
            </a:pPr>
            <a:r>
              <a:rPr lang="en-US" sz="2448" u="sng"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Goal:</a:t>
            </a: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Applications </a:t>
            </a:r>
            <a:b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and services that </a:t>
            </a:r>
            <a:b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br>
            <a:r>
              <a:rPr lang="en-US" sz="2448"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are certified for Azure work on Azure Stack </a:t>
            </a:r>
          </a:p>
          <a:p>
            <a:pPr marL="0" indent="0" defTabSz="932563">
              <a:buNone/>
            </a:pPr>
            <a:endParaRPr lang="en-US" sz="2448" dirty="0">
              <a:gradFill>
                <a:gsLst>
                  <a:gs pos="1250">
                    <a:srgbClr val="FFFFFF"/>
                  </a:gs>
                  <a:gs pos="100000">
                    <a:srgbClr val="FFFFFF"/>
                  </a:gs>
                </a:gsLst>
                <a:lin ang="5400000" scaled="0"/>
              </a:gradFill>
              <a:latin typeface="Segoe UI Light"/>
            </a:endParaRPr>
          </a:p>
        </p:txBody>
      </p:sp>
      <p:grpSp>
        <p:nvGrpSpPr>
          <p:cNvPr id="48" name="Group 47">
            <a:extLst>
              <a:ext uri="{FF2B5EF4-FFF2-40B4-BE49-F238E27FC236}">
                <a16:creationId xmlns:a16="http://schemas.microsoft.com/office/drawing/2014/main" id="{4E50F7C2-B51E-4EAC-8723-4C1943FC271E}"/>
              </a:ext>
            </a:extLst>
          </p:cNvPr>
          <p:cNvGrpSpPr/>
          <p:nvPr/>
        </p:nvGrpSpPr>
        <p:grpSpPr>
          <a:xfrm>
            <a:off x="4523882" y="774155"/>
            <a:ext cx="7512621" cy="5549317"/>
            <a:chOff x="4559096" y="908470"/>
            <a:chExt cx="7365984" cy="5441001"/>
          </a:xfrm>
        </p:grpSpPr>
        <p:pic>
          <p:nvPicPr>
            <p:cNvPr id="49" name="Picture 2" descr="https://upload.wikimedia.org/wikipedia/en/5/56/Chef_Software_Inc._company_logo.png">
              <a:extLst>
                <a:ext uri="{FF2B5EF4-FFF2-40B4-BE49-F238E27FC236}">
                  <a16:creationId xmlns:a16="http://schemas.microsoft.com/office/drawing/2014/main" id="{BA2AAA45-46A3-4D94-9024-FF4303BAC75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7613" y="5056610"/>
              <a:ext cx="1183163" cy="12928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CFB4979A-DEA8-4499-A581-5501406116EA}"/>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0862" y="5069310"/>
              <a:ext cx="1719354" cy="1226501"/>
            </a:xfrm>
            <a:prstGeom prst="rect">
              <a:avLst/>
            </a:prstGeom>
            <a:noFill/>
            <a:ln>
              <a:noFill/>
            </a:ln>
          </p:spPr>
        </p:pic>
        <p:pic>
          <p:nvPicPr>
            <p:cNvPr id="51" name="Picture 12" descr="https://www.cloudfoundry.org/wp-content/uploads/2017/01/CFF_Logo_vertical.png">
              <a:extLst>
                <a:ext uri="{FF2B5EF4-FFF2-40B4-BE49-F238E27FC236}">
                  <a16:creationId xmlns:a16="http://schemas.microsoft.com/office/drawing/2014/main" id="{52196D29-0641-4180-93BE-EF55BA98CE6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89884" y="5093320"/>
              <a:ext cx="1760663" cy="107493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https://upload.wikimedia.org/wikipedia/commons/7/79/Docker_(container_engine)_logo.png">
              <a:extLst>
                <a:ext uri="{FF2B5EF4-FFF2-40B4-BE49-F238E27FC236}">
                  <a16:creationId xmlns:a16="http://schemas.microsoft.com/office/drawing/2014/main" id="{8B51EBE7-921E-4F0B-B1D4-B2269219756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06533" y="1053054"/>
              <a:ext cx="1935020" cy="4624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B8208DB6-7796-491B-AD59-1373255FB0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59096" y="941175"/>
              <a:ext cx="2179363" cy="686235"/>
            </a:xfrm>
            <a:prstGeom prst="rect">
              <a:avLst/>
            </a:prstGeom>
          </p:spPr>
        </p:pic>
        <p:pic>
          <p:nvPicPr>
            <p:cNvPr id="54" name="Picture 53">
              <a:extLst>
                <a:ext uri="{FF2B5EF4-FFF2-40B4-BE49-F238E27FC236}">
                  <a16:creationId xmlns:a16="http://schemas.microsoft.com/office/drawing/2014/main" id="{1A62E1CA-673D-4EBF-BF9E-D796D765DE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22302" y="908470"/>
              <a:ext cx="1855059" cy="751645"/>
            </a:xfrm>
            <a:prstGeom prst="rect">
              <a:avLst/>
            </a:prstGeom>
          </p:spPr>
        </p:pic>
        <p:pic>
          <p:nvPicPr>
            <p:cNvPr id="55" name="Picture 6" descr="https://upload.wikimedia.org/wikipedia/en/thumb/6/6c/RedHat.svg/1280px-RedHat.svg.png">
              <a:extLst>
                <a:ext uri="{FF2B5EF4-FFF2-40B4-BE49-F238E27FC236}">
                  <a16:creationId xmlns:a16="http://schemas.microsoft.com/office/drawing/2014/main" id="{F3F43420-E39E-4585-923A-50B0E314BD8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86919" y="1951722"/>
              <a:ext cx="1774248" cy="5724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http://insidebitcoins.com/wp-content/uploads/2015/08/Blockchain-Logo-Blue6.png">
              <a:extLst>
                <a:ext uri="{FF2B5EF4-FFF2-40B4-BE49-F238E27FC236}">
                  <a16:creationId xmlns:a16="http://schemas.microsoft.com/office/drawing/2014/main" id="{59E93218-9B4A-4DA4-B19D-F54C1FB14E6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974583" y="1951758"/>
              <a:ext cx="1950497" cy="57240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BITNAMI LOGO">
              <a:extLst>
                <a:ext uri="{FF2B5EF4-FFF2-40B4-BE49-F238E27FC236}">
                  <a16:creationId xmlns:a16="http://schemas.microsoft.com/office/drawing/2014/main" id="{E507B517-792D-4DA4-8F68-927E9846596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725387" y="1921491"/>
              <a:ext cx="1846778" cy="63293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http://openattitude.com/wp-content/uploads/2010/08/suse-logo.png">
              <a:extLst>
                <a:ext uri="{FF2B5EF4-FFF2-40B4-BE49-F238E27FC236}">
                  <a16:creationId xmlns:a16="http://schemas.microsoft.com/office/drawing/2014/main" id="{C8146E28-493A-4BBA-83A8-BFE8D4C097E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488797" y="5391420"/>
              <a:ext cx="1233303" cy="74923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Kemp Technologies LOGO">
              <a:extLst>
                <a:ext uri="{FF2B5EF4-FFF2-40B4-BE49-F238E27FC236}">
                  <a16:creationId xmlns:a16="http://schemas.microsoft.com/office/drawing/2014/main" id="{AF5298A3-6B1E-45A5-B64F-CB0540ECD1D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430204" y="3021261"/>
              <a:ext cx="1687678" cy="54839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www.zerodownsoftware.co/wp-content/uploads/2016/10/ZDS-Logo-1.png">
              <a:extLst>
                <a:ext uri="{FF2B5EF4-FFF2-40B4-BE49-F238E27FC236}">
                  <a16:creationId xmlns:a16="http://schemas.microsoft.com/office/drawing/2014/main" id="{619F5852-3AED-42A9-8325-6610083748C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684807" y="3025549"/>
              <a:ext cx="1927937" cy="53982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C8DF937D-EDAA-4A8F-AF0B-D650C5FC14F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48614" y="2986343"/>
              <a:ext cx="1802434" cy="618235"/>
            </a:xfrm>
            <a:prstGeom prst="rect">
              <a:avLst/>
            </a:prstGeom>
          </p:spPr>
        </p:pic>
        <p:pic>
          <p:nvPicPr>
            <p:cNvPr id="62" name="Picture 61">
              <a:extLst>
                <a:ext uri="{FF2B5EF4-FFF2-40B4-BE49-F238E27FC236}">
                  <a16:creationId xmlns:a16="http://schemas.microsoft.com/office/drawing/2014/main" id="{1551A8A0-DD54-4205-B4D6-3F20E006E58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626982" y="4034947"/>
              <a:ext cx="2043588" cy="549881"/>
            </a:xfrm>
            <a:prstGeom prst="rect">
              <a:avLst/>
            </a:prstGeom>
          </p:spPr>
        </p:pic>
        <p:pic>
          <p:nvPicPr>
            <p:cNvPr id="63" name="Picture 62">
              <a:extLst>
                <a:ext uri="{FF2B5EF4-FFF2-40B4-BE49-F238E27FC236}">
                  <a16:creationId xmlns:a16="http://schemas.microsoft.com/office/drawing/2014/main" id="{AA630D00-BB7A-4B0C-91EF-4FC0CEE7A4E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21837" y="4195064"/>
              <a:ext cx="2304413" cy="382047"/>
            </a:xfrm>
            <a:prstGeom prst="rect">
              <a:avLst/>
            </a:prstGeom>
          </p:spPr>
        </p:pic>
        <p:pic>
          <p:nvPicPr>
            <p:cNvPr id="64" name="Picture 63">
              <a:extLst>
                <a:ext uri="{FF2B5EF4-FFF2-40B4-BE49-F238E27FC236}">
                  <a16:creationId xmlns:a16="http://schemas.microsoft.com/office/drawing/2014/main" id="{94652E27-DA31-4EB1-8156-0251D7CEA01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999747" y="4260201"/>
              <a:ext cx="1900168" cy="251772"/>
            </a:xfrm>
            <a:prstGeom prst="rect">
              <a:avLst/>
            </a:prstGeom>
          </p:spPr>
        </p:pic>
      </p:grpSp>
    </p:spTree>
    <p:extLst>
      <p:ext uri="{BB962C8B-B14F-4D97-AF65-F5344CB8AC3E}">
        <p14:creationId xmlns:p14="http://schemas.microsoft.com/office/powerpoint/2010/main" val="196600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decel="100000" fill="hold" nodeType="withEffect">
                                  <p:stCondLst>
                                    <p:cond delay="0"/>
                                  </p:stCondLst>
                                  <p:childTnLst>
                                    <p:animMotion origin="layout" path="M -1.59561E-6 0 L -0.03676 0 " pathEditMode="relative" rAng="0" ptsTypes="AA">
                                      <p:cBhvr>
                                        <p:cTn id="9" dur="500" spd="-100000" fill="hold"/>
                                        <p:tgtEl>
                                          <p:spTgt spid="23"/>
                                        </p:tgtEl>
                                        <p:attrNameLst>
                                          <p:attrName>ppt_x</p:attrName>
                                          <p:attrName>ppt_y</p:attrName>
                                        </p:attrNameLst>
                                      </p:cBhvr>
                                      <p:rCtr x="-1838" y="0"/>
                                    </p:animMotion>
                                  </p:childTnLst>
                                </p:cTn>
                              </p:par>
                              <p:par>
                                <p:cTn id="10" presetID="10"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35" presetClass="path" presetSubtype="0" decel="100000" fill="hold" nodeType="withEffect">
                                  <p:stCondLst>
                                    <p:cond delay="0"/>
                                  </p:stCondLst>
                                  <p:childTnLst>
                                    <p:animMotion origin="layout" path="M 2.00153E-6 -1.29369E-6 L -0.03676 -1.29369E-6 " pathEditMode="relative" rAng="0" ptsTypes="AA">
                                      <p:cBhvr>
                                        <p:cTn id="14" dur="500" spd="-100000" fill="hold"/>
                                        <p:tgtEl>
                                          <p:spTgt spid="48"/>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F190-E6FD-48B8-9EA9-9062F2A9E463}"/>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E4D68CE-92B8-405B-972F-E2F4FA72749F}"/>
              </a:ext>
            </a:extLst>
          </p:cNvPr>
          <p:cNvSpPr>
            <a:spLocks noGrp="1"/>
          </p:cNvSpPr>
          <p:nvPr>
            <p:ph type="body" sz="quarter" idx="10"/>
          </p:nvPr>
        </p:nvSpPr>
        <p:spPr>
          <a:xfrm>
            <a:off x="595915" y="1464074"/>
            <a:ext cx="11840560" cy="4885505"/>
          </a:xfrm>
        </p:spPr>
        <p:txBody>
          <a:bodyPr/>
          <a:lstStyle/>
          <a:p>
            <a:r>
              <a:rPr lang="en-US" sz="2400" dirty="0"/>
              <a:t>8:30am – 8:45am – Registration</a:t>
            </a:r>
          </a:p>
          <a:p>
            <a:r>
              <a:rPr lang="en-US" sz="2400" dirty="0"/>
              <a:t>8:45am – 9:00am – Welcome from Mark III</a:t>
            </a:r>
          </a:p>
          <a:p>
            <a:r>
              <a:rPr lang="en-US" sz="2400" dirty="0"/>
              <a:t>9:00am – 9:30am – Overview of Azure Stack and Use Cases</a:t>
            </a:r>
          </a:p>
          <a:p>
            <a:r>
              <a:rPr lang="en-US" sz="2400" dirty="0"/>
              <a:t>9:30am – 10:15am – Lab #1: Connect to Azure Stack, Plans/Quotas/Offers/Subscriptions</a:t>
            </a:r>
          </a:p>
          <a:p>
            <a:r>
              <a:rPr lang="en-US" sz="2400" dirty="0"/>
              <a:t>10:15am – 10:30am – Break</a:t>
            </a:r>
          </a:p>
          <a:p>
            <a:r>
              <a:rPr lang="en-US" sz="2400" dirty="0"/>
              <a:t>10:30am – 11:00am – Overview of Azure Stack PaaS Services </a:t>
            </a:r>
          </a:p>
          <a:p>
            <a:r>
              <a:rPr lang="en-US" sz="2400" dirty="0"/>
              <a:t>11:00am – 12:00pm – Lab #2: Deploying a PaaS App – SQL DB, Web App, etc.</a:t>
            </a:r>
          </a:p>
          <a:p>
            <a:r>
              <a:rPr lang="en-US" sz="2400" dirty="0"/>
              <a:t>12:00pm – 1:00pm –  Working Lunch (HPE &amp; Azure Stack Product Overview)</a:t>
            </a:r>
          </a:p>
          <a:p>
            <a:r>
              <a:rPr lang="en-US" sz="2400" dirty="0"/>
              <a:t>1:00pm – 2:30pm – Lab #3:  Deploying Web API and Serverless Functions</a:t>
            </a:r>
          </a:p>
          <a:p>
            <a:r>
              <a:rPr lang="en-US" sz="2400" dirty="0"/>
              <a:t>2:30pm – 3:00pm – Q&amp;A and Close</a:t>
            </a:r>
          </a:p>
          <a:p>
            <a:endParaRPr lang="en-US" dirty="0"/>
          </a:p>
        </p:txBody>
      </p:sp>
    </p:spTree>
    <p:extLst>
      <p:ext uri="{BB962C8B-B14F-4D97-AF65-F5344CB8AC3E}">
        <p14:creationId xmlns:p14="http://schemas.microsoft.com/office/powerpoint/2010/main" val="9111630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400" dirty="0">
                <a:solidFill>
                  <a:schemeClr val="bg1"/>
                </a:solidFill>
              </a:rPr>
              <a:t>Lab #2: Deploying a PaaS App – SQL DB, Web App, etc.</a:t>
            </a:r>
          </a:p>
          <a:p>
            <a:pPr>
              <a:defRPr/>
            </a:pPr>
            <a:r>
              <a:rPr lang="en-US" sz="4400" b="1" dirty="0">
                <a:solidFill>
                  <a:srgbClr val="FFFFFF"/>
                </a:solidFill>
                <a:latin typeface="Segoe UI" panose="020B0502040204020203" pitchFamily="34" charset="0"/>
              </a:rPr>
              <a:t>https://aka.ms/markiii-stackhol</a:t>
            </a:r>
            <a:endParaRPr lang="en-US" sz="4400" b="1" dirty="0">
              <a:solidFill>
                <a:srgbClr val="FFFFFF"/>
              </a:solidFill>
              <a:latin typeface="Segoe UI Semibold (Headings)"/>
            </a:endParaRPr>
          </a:p>
          <a:p>
            <a:pPr lvl="0">
              <a:defRPr/>
            </a:pPr>
            <a:endParaRPr lang="en-US" dirty="0">
              <a:solidFill>
                <a:schemeClr val="bg1"/>
              </a:solidFill>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11654464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AE22-A665-44BD-85F0-170BF0B981EA}"/>
              </a:ext>
            </a:extLst>
          </p:cNvPr>
          <p:cNvSpPr>
            <a:spLocks noGrp="1"/>
          </p:cNvSpPr>
          <p:nvPr>
            <p:ph type="title"/>
          </p:nvPr>
        </p:nvSpPr>
        <p:spPr>
          <a:xfrm>
            <a:off x="598505" y="93226"/>
            <a:ext cx="11239464" cy="565091"/>
          </a:xfrm>
        </p:spPr>
        <p:txBody>
          <a:bodyPr/>
          <a:lstStyle/>
          <a:p>
            <a:r>
              <a:rPr lang="en-US" dirty="0"/>
              <a:t>Important Notes about the Labs…</a:t>
            </a:r>
          </a:p>
        </p:txBody>
      </p:sp>
      <p:sp>
        <p:nvSpPr>
          <p:cNvPr id="3" name="Text Placeholder 2">
            <a:extLst>
              <a:ext uri="{FF2B5EF4-FFF2-40B4-BE49-F238E27FC236}">
                <a16:creationId xmlns:a16="http://schemas.microsoft.com/office/drawing/2014/main" id="{168D4715-AE3F-4B09-B863-5CD60562665F}"/>
              </a:ext>
            </a:extLst>
          </p:cNvPr>
          <p:cNvSpPr>
            <a:spLocks noGrp="1"/>
          </p:cNvSpPr>
          <p:nvPr>
            <p:ph type="body" sz="quarter" idx="10"/>
          </p:nvPr>
        </p:nvSpPr>
        <p:spPr>
          <a:xfrm>
            <a:off x="544708" y="776446"/>
            <a:ext cx="11239464" cy="7059625"/>
          </a:xfrm>
        </p:spPr>
        <p:txBody>
          <a:bodyPr/>
          <a:lstStyle/>
          <a:p>
            <a:r>
              <a:rPr lang="en-US" sz="2000" dirty="0"/>
              <a:t>When asked to enter names of things such as web sites, resource groups, etc., </a:t>
            </a:r>
            <a:r>
              <a:rPr lang="en-US" sz="2000" b="1" u="sng" dirty="0"/>
              <a:t>please enter your assigned number to the name.</a:t>
            </a:r>
          </a:p>
          <a:p>
            <a:pPr lvl="1"/>
            <a:r>
              <a:rPr lang="en-US" sz="2000" dirty="0"/>
              <a:t>For example:</a:t>
            </a:r>
          </a:p>
          <a:p>
            <a:pPr lvl="2"/>
            <a:r>
              <a:rPr lang="en-US" sz="2000" dirty="0"/>
              <a:t>Lab#1 – Step 3:</a:t>
            </a:r>
          </a:p>
          <a:p>
            <a:pPr lvl="3"/>
            <a:r>
              <a:rPr lang="en-US" sz="2000" dirty="0"/>
              <a:t>Display Name:  PROD-Plan-XX where XX is your assigned number</a:t>
            </a:r>
          </a:p>
          <a:p>
            <a:pPr lvl="3"/>
            <a:r>
              <a:rPr lang="en-US" sz="2000" dirty="0"/>
              <a:t>Resource Group:  </a:t>
            </a:r>
            <a:r>
              <a:rPr lang="en-US" sz="2000" dirty="0" err="1"/>
              <a:t>ContosoFinanceXX</a:t>
            </a:r>
            <a:r>
              <a:rPr lang="en-US" sz="2000" dirty="0"/>
              <a:t> where XX is your assigned number</a:t>
            </a:r>
          </a:p>
          <a:p>
            <a:pPr lvl="2"/>
            <a:r>
              <a:rPr lang="en-US" sz="2000" dirty="0"/>
              <a:t>Lab#2a – Step1:</a:t>
            </a:r>
          </a:p>
          <a:p>
            <a:pPr lvl="3"/>
            <a:r>
              <a:rPr lang="en-US" sz="2000" dirty="0"/>
              <a:t>Database Name:  </a:t>
            </a:r>
            <a:r>
              <a:rPr lang="en-US" sz="2000" dirty="0" err="1"/>
              <a:t>ContosoFinanceWebDBXX</a:t>
            </a:r>
            <a:r>
              <a:rPr lang="en-US" sz="2000" dirty="0"/>
              <a:t> where XX if your assigned number</a:t>
            </a:r>
          </a:p>
          <a:p>
            <a:pPr lvl="3"/>
            <a:r>
              <a:rPr lang="en-US" sz="2000" dirty="0"/>
              <a:t>Resource Group:  </a:t>
            </a:r>
            <a:r>
              <a:rPr lang="en-US" sz="2000" dirty="0" err="1"/>
              <a:t>AzureStackContosoFinanceXX</a:t>
            </a:r>
            <a:r>
              <a:rPr lang="en-US" sz="2000" dirty="0"/>
              <a:t> where XX is your assigned number</a:t>
            </a:r>
          </a:p>
          <a:p>
            <a:pPr lvl="1"/>
            <a:r>
              <a:rPr lang="en-US" sz="2000" dirty="0"/>
              <a:t>…And so on…</a:t>
            </a:r>
          </a:p>
          <a:p>
            <a:r>
              <a:rPr lang="en-US" sz="2000" dirty="0"/>
              <a:t>In Lab #1 – Step 5:</a:t>
            </a:r>
          </a:p>
          <a:p>
            <a:pPr lvl="1"/>
            <a:r>
              <a:rPr lang="en-US" sz="2000" dirty="0"/>
              <a:t>Be sure to also include/add the </a:t>
            </a:r>
            <a:r>
              <a:rPr lang="en-US" sz="2000" dirty="0" err="1"/>
              <a:t>Microsoft.Web</a:t>
            </a:r>
            <a:r>
              <a:rPr lang="en-US" sz="2000" dirty="0"/>
              <a:t> service</a:t>
            </a:r>
          </a:p>
          <a:p>
            <a:r>
              <a:rPr lang="en-US" sz="2000" dirty="0"/>
              <a:t>In Lab #2b – Step 2:</a:t>
            </a:r>
          </a:p>
          <a:p>
            <a:pPr lvl="1"/>
            <a:r>
              <a:rPr lang="en-US" sz="2000" dirty="0"/>
              <a:t>You need to create the </a:t>
            </a:r>
            <a:r>
              <a:rPr lang="en-US" sz="2000" dirty="0" err="1"/>
              <a:t>AzureStackContosoFinanceXX</a:t>
            </a:r>
            <a:r>
              <a:rPr lang="en-US" sz="2000" dirty="0"/>
              <a:t> RG not ‘use existing’</a:t>
            </a:r>
          </a:p>
          <a:p>
            <a:r>
              <a:rPr lang="en-US" sz="2000" dirty="0"/>
              <a:t>In Lab #2b – Step 3:</a:t>
            </a:r>
          </a:p>
          <a:p>
            <a:pPr lvl="1"/>
            <a:r>
              <a:rPr lang="en-US" sz="2000" dirty="0"/>
              <a:t>The SKU available is different then depicted – just pick the one that is available!</a:t>
            </a:r>
          </a:p>
          <a:p>
            <a:r>
              <a:rPr lang="en-US" sz="2000" dirty="0"/>
              <a:t>In Lab #2 – when asked about which Type of SQL to choose, choose </a:t>
            </a:r>
            <a:r>
              <a:rPr lang="en-US" sz="2000" dirty="0" err="1"/>
              <a:t>SQLAzure</a:t>
            </a:r>
            <a:endParaRPr lang="en-US" sz="2000" dirty="0"/>
          </a:p>
          <a:p>
            <a:endParaRPr lang="en-US" dirty="0"/>
          </a:p>
          <a:p>
            <a:pPr lvl="1"/>
            <a:endParaRPr lang="en-US" dirty="0"/>
          </a:p>
        </p:txBody>
      </p:sp>
    </p:spTree>
    <p:extLst>
      <p:ext uri="{BB962C8B-B14F-4D97-AF65-F5344CB8AC3E}">
        <p14:creationId xmlns:p14="http://schemas.microsoft.com/office/powerpoint/2010/main" val="2836968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400" dirty="0">
                <a:solidFill>
                  <a:schemeClr val="bg1"/>
                </a:solidFill>
              </a:rPr>
              <a:t>Working Lunch (HPE &amp; Azure Stack Product Overview)</a:t>
            </a: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3462414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8217949" y="1383418"/>
            <a:ext cx="3592832" cy="4737931"/>
          </a:xfrm>
          <a:prstGeom prst="rect">
            <a:avLst/>
          </a:prstGeom>
          <a:solidFill>
            <a:schemeClr val="bg1"/>
          </a:solidFill>
          <a:ln w="38100">
            <a:solidFill>
              <a:srgbClr val="01A98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14499" tIns="186521" rIns="279781" bIns="0" rtlCol="0" anchor="t" anchorCtr="0"/>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48" b="1" i="0" u="none" strike="noStrike" kern="1200" cap="none" spc="0" normalizeH="0" baseline="0" noProof="0" dirty="0">
                <a:ln>
                  <a:noFill/>
                </a:ln>
                <a:solidFill>
                  <a:prstClr val="black"/>
                </a:solidFill>
                <a:effectLst/>
                <a:uLnTx/>
                <a:uFillTx/>
                <a:latin typeface="Arial" panose="020B0604020202020204"/>
                <a:ea typeface="+mn-ea"/>
                <a:cs typeface="+mn-cs"/>
              </a:rPr>
              <a:t>Industry Leading Security</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Protect, detect and recover from attacks with industry-leading encryption and firmware protection</a:t>
            </a:r>
            <a:endParaRPr kumimoji="0" lang="en-GB"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GB" sz="2040"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0" name="Rectangle 29"/>
          <p:cNvSpPr/>
          <p:nvPr/>
        </p:nvSpPr>
        <p:spPr>
          <a:xfrm>
            <a:off x="4411214" y="1383418"/>
            <a:ext cx="3592832" cy="4737931"/>
          </a:xfrm>
          <a:prstGeom prst="rect">
            <a:avLst/>
          </a:prstGeom>
          <a:solidFill>
            <a:schemeClr val="bg1"/>
          </a:solidFill>
          <a:ln w="38100">
            <a:solidFill>
              <a:srgbClr val="80746E"/>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14499" tIns="186521" rIns="279781" bIns="0" rtlCol="0" anchor="t" anchorCtr="0"/>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48" b="1" i="0" u="none" strike="noStrike" kern="1200" cap="none" spc="0" normalizeH="0" baseline="0" noProof="0" dirty="0">
                <a:ln>
                  <a:noFill/>
                </a:ln>
                <a:solidFill>
                  <a:prstClr val="black"/>
                </a:solidFill>
                <a:effectLst/>
                <a:uLnTx/>
                <a:uFillTx/>
                <a:latin typeface="Arial" panose="020B0604020202020204"/>
                <a:ea typeface="+mn-ea"/>
                <a:cs typeface="+mn-cs"/>
              </a:rPr>
              <a:t>Cloud Pricing Model</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Pay-as-you-consume pricing with</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HPE </a:t>
            </a:r>
            <a:r>
              <a:rPr kumimoji="0" lang="en-US" sz="2040" b="0" i="0" u="none" strike="noStrike" kern="1200" cap="none" spc="0" normalizeH="0" baseline="0" noProof="0" dirty="0" err="1">
                <a:ln>
                  <a:noFill/>
                </a:ln>
                <a:solidFill>
                  <a:prstClr val="black"/>
                </a:solidFill>
                <a:effectLst/>
                <a:uLnTx/>
                <a:uFillTx/>
                <a:latin typeface="Arial" panose="020B0604020202020204"/>
                <a:ea typeface="+mn-ea"/>
                <a:cs typeface="+mn-cs"/>
              </a:rPr>
              <a:t>GreenLake</a:t>
            </a: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Flex Capacity</a:t>
            </a:r>
            <a:endParaRPr kumimoji="0" lang="en-GB"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GB" sz="2448"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 name="Title 1"/>
          <p:cNvSpPr>
            <a:spLocks noGrp="1"/>
          </p:cNvSpPr>
          <p:nvPr>
            <p:ph type="title"/>
          </p:nvPr>
        </p:nvSpPr>
        <p:spPr/>
        <p:txBody>
          <a:bodyPr/>
          <a:lstStyle/>
          <a:p>
            <a:r>
              <a:rPr lang="en-US" sz="3264" dirty="0"/>
              <a:t>Why HPE ProLiant for your Azure Stack platform?</a:t>
            </a: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016F8AB-BCEA-4347-8BA6-BE776009BC89}" type="slidenum">
              <a:rPr kumimoji="0" lang="en-GB" sz="1632" b="0" i="0" u="none" strike="noStrike" kern="1200" cap="none" spc="0" normalizeH="0" baseline="0" noProof="0">
                <a:ln>
                  <a:noFill/>
                </a:ln>
                <a:solidFill>
                  <a:srgbClr val="5F7A76"/>
                </a:solidFill>
                <a:effectLst/>
                <a:uLnTx/>
                <a:uFillTx/>
                <a:latin typeface="Arial" panose="020B060402020202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23</a:t>
            </a:fld>
            <a:endParaRPr kumimoji="0" lang="en-GB" sz="1632" b="0" i="0" u="none" strike="noStrike" kern="1200" cap="none" spc="0" normalizeH="0" baseline="0" noProof="0">
              <a:ln>
                <a:noFill/>
              </a:ln>
              <a:solidFill>
                <a:srgbClr val="5F7A76"/>
              </a:solidFill>
              <a:effectLst/>
              <a:uLnTx/>
              <a:uFillTx/>
              <a:latin typeface="Arial" panose="020B0604020202020204"/>
              <a:ea typeface="+mn-ea"/>
              <a:cs typeface="+mn-cs"/>
            </a:endParaRPr>
          </a:p>
        </p:txBody>
      </p:sp>
      <p:sp>
        <p:nvSpPr>
          <p:cNvPr id="44" name="Rectangle 43"/>
          <p:cNvSpPr/>
          <p:nvPr/>
        </p:nvSpPr>
        <p:spPr>
          <a:xfrm>
            <a:off x="629701" y="1398904"/>
            <a:ext cx="3486265" cy="4737931"/>
          </a:xfrm>
          <a:prstGeom prst="rect">
            <a:avLst/>
          </a:prstGeom>
          <a:solidFill>
            <a:schemeClr val="bg1"/>
          </a:solid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14499" tIns="0" rIns="279781" bIns="0" rtlCol="0" anchor="t" anchorCtr="0"/>
          <a:lstStyle/>
          <a:p>
            <a:pPr marL="0" marR="0" lvl="0" indent="0" algn="ctr" defTabSz="932597" rtl="0" eaLnBrk="1" fontAlgn="auto" latinLnBrk="0" hangingPunct="1">
              <a:lnSpc>
                <a:spcPct val="90000"/>
              </a:lnSpc>
              <a:spcBef>
                <a:spcPts val="1224"/>
              </a:spcBef>
              <a:spcAft>
                <a:spcPts val="0"/>
              </a:spcAft>
              <a:buClr>
                <a:prstClr val="black"/>
              </a:buClr>
              <a:buSzTx/>
              <a:buFontTx/>
              <a:buNone/>
              <a:tabLst/>
              <a:defRPr/>
            </a:pPr>
            <a:endParaRPr kumimoji="0" lang="en-US" sz="2448"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TextBox 3"/>
          <p:cNvSpPr txBox="1"/>
          <p:nvPr/>
        </p:nvSpPr>
        <p:spPr>
          <a:xfrm>
            <a:off x="843318" y="2859447"/>
            <a:ext cx="3043412" cy="1816846"/>
          </a:xfrm>
          <a:prstGeom prst="rect">
            <a:avLst/>
          </a:prstGeom>
          <a:noFill/>
        </p:spPr>
        <p:txBody>
          <a:bodyPr wrap="square" lIns="0" tIns="0" rIns="0" bIns="0" rtlCol="0">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Arial" panose="020B0604020202020204"/>
                <a:ea typeface="+mn-ea"/>
                <a:cs typeface="+mn-cs"/>
              </a:rPr>
              <a:t>Choose the exact number of nodes for your workload so you don’t over-build and exceed budget.</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Arial" panose="020B0604020202020204"/>
                <a:ea typeface="+mn-ea"/>
                <a:cs typeface="+mn-cs"/>
              </a:rPr>
              <a:t>Options for rack, power and network switches</a:t>
            </a:r>
            <a:endParaRPr kumimoji="0" lang="en-GB" sz="1836"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TextBox 6"/>
          <p:cNvSpPr txBox="1"/>
          <p:nvPr/>
        </p:nvSpPr>
        <p:spPr>
          <a:xfrm>
            <a:off x="1065909" y="1945024"/>
            <a:ext cx="3050057" cy="343026"/>
          </a:xfrm>
          <a:prstGeom prst="rect">
            <a:avLst/>
          </a:prstGeom>
          <a:noFill/>
        </p:spPr>
        <p:txBody>
          <a:bodyPr wrap="square" lIns="0" tIns="0" rIns="0" bIns="0" rtlCol="0">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48" b="1" i="0" u="none" strike="noStrike" kern="1200" cap="none" spc="0" normalizeH="0" baseline="0" noProof="0" dirty="0">
                <a:ln>
                  <a:noFill/>
                </a:ln>
                <a:solidFill>
                  <a:prstClr val="black"/>
                </a:solidFill>
                <a:effectLst/>
                <a:uLnTx/>
                <a:uFillTx/>
                <a:latin typeface="Arial" panose="020B0604020202020204"/>
                <a:ea typeface="+mn-ea"/>
                <a:cs typeface="+mn-cs"/>
              </a:rPr>
              <a:t>Superior Flexibility</a:t>
            </a:r>
            <a:endParaRPr kumimoji="0" lang="en-GB" sz="2448"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6" name="Rectangle 15"/>
          <p:cNvSpPr/>
          <p:nvPr/>
        </p:nvSpPr>
        <p:spPr>
          <a:xfrm>
            <a:off x="622455" y="1398904"/>
            <a:ext cx="3575142" cy="4737931"/>
          </a:xfrm>
          <a:prstGeom prst="rect">
            <a:avLst/>
          </a:prstGeom>
          <a:solidFill>
            <a:schemeClr val="bg1"/>
          </a:solidFill>
          <a:ln w="38100">
            <a:solidFill>
              <a:srgbClr val="425563"/>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14499" tIns="186521" rIns="279781" bIns="0" rtlCol="0" anchor="t" anchorCtr="0"/>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448" b="1" i="0" u="none" strike="noStrike" kern="1200" cap="none" spc="0" normalizeH="0" baseline="0" noProof="0" dirty="0">
                <a:ln>
                  <a:noFill/>
                </a:ln>
                <a:solidFill>
                  <a:prstClr val="black"/>
                </a:solidFill>
                <a:effectLst/>
                <a:uLnTx/>
                <a:uFillTx/>
                <a:latin typeface="Arial" panose="020B0604020202020204"/>
                <a:ea typeface="+mn-ea"/>
                <a:cs typeface="+mn-cs"/>
              </a:rPr>
              <a:t>Superior Flexibility</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Choose the exact number of nodes for your workload so you don’t over-build and exceed budget.</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rPr>
              <a:t>Options for rack, power and network switches</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204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GB" sz="2040" b="0" i="0" u="none" strike="noStrike" kern="1200" cap="none" spc="0" normalizeH="0" baseline="0" noProof="0" dirty="0">
                <a:ln>
                  <a:noFill/>
                </a:ln>
                <a:solidFill>
                  <a:prstClr val="black"/>
                </a:solidFill>
                <a:effectLst/>
                <a:uLnTx/>
                <a:uFillTx/>
                <a:latin typeface="Arial" panose="020B0604020202020204"/>
                <a:ea typeface="+mn-ea"/>
                <a:cs typeface="+mn-cs"/>
              </a:rPr>
              <a:t>Optimize processors and memory to avoid costly, unnecessary system growth</a:t>
            </a:r>
          </a:p>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GB" sz="2448" b="1"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75285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overview – Hybrid Solution</a:t>
            </a:r>
            <a:endParaRPr lang="en-GB" dirty="0"/>
          </a:p>
        </p:txBody>
      </p:sp>
      <p:sp>
        <p:nvSpPr>
          <p:cNvPr id="5" name="Slide Number Placeholder 4"/>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016F8AB-BCEA-4347-8BA6-BE776009BC89}" type="slidenum">
              <a:rPr kumimoji="0" lang="en-GB" sz="1632" b="0" i="0" u="none" strike="noStrike" kern="1200" cap="none" spc="0" normalizeH="0" baseline="0" noProof="0">
                <a:ln>
                  <a:noFill/>
                </a:ln>
                <a:solidFill>
                  <a:srgbClr val="5F7A76"/>
                </a:solidFill>
                <a:effectLst/>
                <a:uLnTx/>
                <a:uFillTx/>
                <a:latin typeface="Arial" panose="020B060402020202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GB" sz="1632" b="0" i="0" u="none" strike="noStrike" kern="1200" cap="none" spc="0" normalizeH="0" baseline="0" noProof="0">
              <a:ln>
                <a:noFill/>
              </a:ln>
              <a:solidFill>
                <a:srgbClr val="5F7A76"/>
              </a:solidFill>
              <a:effectLst/>
              <a:uLnTx/>
              <a:uFillTx/>
              <a:latin typeface="Arial" panose="020B0604020202020204"/>
              <a:ea typeface="+mn-ea"/>
              <a:cs typeface="+mn-cs"/>
            </a:endParaRPr>
          </a:p>
        </p:txBody>
      </p:sp>
      <p:sp>
        <p:nvSpPr>
          <p:cNvPr id="6" name="Rectangle 5"/>
          <p:cNvSpPr/>
          <p:nvPr/>
        </p:nvSpPr>
        <p:spPr>
          <a:xfrm>
            <a:off x="3886729" y="6466059"/>
            <a:ext cx="5562311" cy="336270"/>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1. Processors must be identical pairs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2. Memory must follow population and configuration rules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3. Storage must follow configuration rules</a:t>
            </a:r>
          </a:p>
        </p:txBody>
      </p:sp>
      <p:graphicFrame>
        <p:nvGraphicFramePr>
          <p:cNvPr id="7" name="Table 6"/>
          <p:cNvGraphicFramePr>
            <a:graphicFrameLocks noGrp="1"/>
          </p:cNvGraphicFramePr>
          <p:nvPr>
            <p:extLst/>
          </p:nvPr>
        </p:nvGraphicFramePr>
        <p:xfrm>
          <a:off x="3748013" y="1325196"/>
          <a:ext cx="8048713" cy="5076925"/>
        </p:xfrm>
        <a:graphic>
          <a:graphicData uri="http://schemas.openxmlformats.org/drawingml/2006/table">
            <a:tbl>
              <a:tblPr firstRow="1" bandRow="1">
                <a:tableStyleId>{912C8C85-51F0-491E-9774-3900AFEF0FD7}</a:tableStyleId>
              </a:tblPr>
              <a:tblGrid>
                <a:gridCol w="2625658">
                  <a:extLst>
                    <a:ext uri="{9D8B030D-6E8A-4147-A177-3AD203B41FA5}">
                      <a16:colId xmlns:a16="http://schemas.microsoft.com/office/drawing/2014/main" val="20000"/>
                    </a:ext>
                  </a:extLst>
                </a:gridCol>
                <a:gridCol w="2634427">
                  <a:extLst>
                    <a:ext uri="{9D8B030D-6E8A-4147-A177-3AD203B41FA5}">
                      <a16:colId xmlns:a16="http://schemas.microsoft.com/office/drawing/2014/main" val="20001"/>
                    </a:ext>
                  </a:extLst>
                </a:gridCol>
                <a:gridCol w="2788628">
                  <a:extLst>
                    <a:ext uri="{9D8B030D-6E8A-4147-A177-3AD203B41FA5}">
                      <a16:colId xmlns:a16="http://schemas.microsoft.com/office/drawing/2014/main" val="20002"/>
                    </a:ext>
                  </a:extLst>
                </a:gridCol>
              </a:tblGrid>
              <a:tr h="378611">
                <a:tc>
                  <a:txBody>
                    <a:bodyPr/>
                    <a:lstStyle/>
                    <a:p>
                      <a:r>
                        <a:rPr lang="en-US" sz="1900" dirty="0"/>
                        <a:t>Component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tc>
                  <a:txBody>
                    <a:bodyPr/>
                    <a:lstStyle/>
                    <a:p>
                      <a:r>
                        <a:rPr lang="en-US" sz="1900" dirty="0"/>
                        <a:t>Default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tc>
                  <a:txBody>
                    <a:bodyPr/>
                    <a:lstStyle/>
                    <a:p>
                      <a:r>
                        <a:rPr lang="en-US" sz="1900" dirty="0"/>
                        <a:t>Options</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extLst>
                  <a:ext uri="{0D108BD9-81ED-4DB2-BD59-A6C34878D82A}">
                    <a16:rowId xmlns:a16="http://schemas.microsoft.com/office/drawing/2014/main" val="10000"/>
                  </a:ext>
                </a:extLst>
              </a:tr>
              <a:tr h="435215">
                <a:tc>
                  <a:txBody>
                    <a:bodyPr/>
                    <a:lstStyle/>
                    <a:p>
                      <a:r>
                        <a:rPr lang="en-US" sz="1600" dirty="0"/>
                        <a:t>Compute Nodes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a:latin typeface="+mn-lt"/>
                        </a:rPr>
                        <a:t>Four HPE ProLiant </a:t>
                      </a:r>
                      <a:r>
                        <a:rPr lang="en-US" sz="1100" dirty="0">
                          <a:latin typeface="+mn-lt"/>
                        </a:rPr>
                        <a:t>DL380 Gen</a:t>
                      </a:r>
                      <a:r>
                        <a:rPr lang="en-US" sz="1100" baseline="0" dirty="0">
                          <a:latin typeface="+mn-lt"/>
                        </a:rPr>
                        <a:t>10 servers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4-16 nodes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0868">
                <a:tc>
                  <a:txBody>
                    <a:bodyPr/>
                    <a:lstStyle/>
                    <a:p>
                      <a:pPr marL="174625" indent="0"/>
                      <a:r>
                        <a:rPr lang="en-US" sz="1400" dirty="0"/>
                        <a:t>Processor</a:t>
                      </a:r>
                      <a:r>
                        <a:rPr lang="en-US" sz="1400" baseline="30000" dirty="0"/>
                        <a:t>1</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Intel </a:t>
                      </a:r>
                      <a:r>
                        <a:rPr lang="en-US" sz="1100" dirty="0" err="1">
                          <a:solidFill>
                            <a:schemeClr val="tx1"/>
                          </a:solidFill>
                          <a:latin typeface="+mn-lt"/>
                        </a:rPr>
                        <a:t>Skylake</a:t>
                      </a:r>
                      <a:r>
                        <a:rPr lang="en-US" sz="1100" dirty="0">
                          <a:solidFill>
                            <a:schemeClr val="tx1"/>
                          </a:solidFill>
                          <a:latin typeface="+mn-lt"/>
                        </a:rPr>
                        <a:t> CPUs</a:t>
                      </a:r>
                      <a:r>
                        <a:rPr lang="en-US" sz="1100" baseline="0" dirty="0">
                          <a:solidFill>
                            <a:schemeClr val="tx1"/>
                          </a:solidFill>
                          <a:latin typeface="+mn-lt"/>
                        </a:rPr>
                        <a:t> </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10</a:t>
                      </a:r>
                      <a:r>
                        <a:rPr lang="en-US" sz="1100" baseline="0" dirty="0">
                          <a:solidFill>
                            <a:schemeClr val="tx1"/>
                          </a:solidFill>
                          <a:latin typeface="+mn-lt"/>
                        </a:rPr>
                        <a:t> </a:t>
                      </a:r>
                      <a:r>
                        <a:rPr lang="en-US" sz="1100" dirty="0">
                          <a:solidFill>
                            <a:schemeClr val="tx1"/>
                          </a:solidFill>
                          <a:latin typeface="+mn-lt"/>
                        </a:rPr>
                        <a:t>– 28 cores; 2.2</a:t>
                      </a:r>
                      <a:r>
                        <a:rPr lang="en-US" sz="1100" baseline="0" dirty="0">
                          <a:solidFill>
                            <a:schemeClr val="tx1"/>
                          </a:solidFill>
                          <a:latin typeface="+mn-lt"/>
                        </a:rPr>
                        <a:t> – 3.0</a:t>
                      </a:r>
                      <a:r>
                        <a:rPr lang="en-US" sz="1100" dirty="0">
                          <a:solidFill>
                            <a:schemeClr val="tx1"/>
                          </a:solidFill>
                          <a:latin typeface="+mn-lt"/>
                        </a:rPr>
                        <a:t> GHz</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0868">
                <a:tc>
                  <a:txBody>
                    <a:bodyPr/>
                    <a:lstStyle/>
                    <a:p>
                      <a:pPr marL="174625" indent="0"/>
                      <a:r>
                        <a:rPr lang="en-US" sz="1400" dirty="0"/>
                        <a:t>Memory</a:t>
                      </a:r>
                      <a:r>
                        <a:rPr lang="en-US" sz="1400" baseline="30000" dirty="0"/>
                        <a:t>2</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24 DIMM Slots; 384 GB minimum</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rPr>
                        <a:t>384 GB, 576 GB, </a:t>
                      </a:r>
                      <a:r>
                        <a:rPr lang="en-US" sz="1100" baseline="0" dirty="0">
                          <a:solidFill>
                            <a:schemeClr val="tx1"/>
                          </a:solidFill>
                        </a:rPr>
                        <a:t>768 GB, 1.5 TB </a:t>
                      </a:r>
                      <a:endParaRPr lang="en-US" sz="11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35215">
                <a:tc rowSpan="2">
                  <a:txBody>
                    <a:bodyPr/>
                    <a:lstStyle/>
                    <a:p>
                      <a:pPr marL="174625" indent="0"/>
                      <a:r>
                        <a:rPr lang="en-US" sz="1400" dirty="0"/>
                        <a:t>Storage</a:t>
                      </a:r>
                      <a:r>
                        <a:rPr lang="en-US" sz="1400" baseline="30000" dirty="0"/>
                        <a:t>3</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12 HDDs </a:t>
                      </a:r>
                      <a:r>
                        <a:rPr lang="en-US" sz="1100" baseline="0" dirty="0">
                          <a:solidFill>
                            <a:schemeClr val="tx1"/>
                          </a:solidFill>
                          <a:latin typeface="+mn-lt"/>
                        </a:rPr>
                        <a:t>per compute node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rPr>
                        <a:t>4TB, 6TB,</a:t>
                      </a:r>
                      <a:r>
                        <a:rPr lang="en-US" sz="1100" baseline="0" dirty="0">
                          <a:solidFill>
                            <a:schemeClr val="tx1"/>
                          </a:solidFill>
                        </a:rPr>
                        <a:t> 8TB, or 10TB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Maximum capacity up to 120TB</a:t>
                      </a:r>
                      <a:endParaRPr lang="en-US" sz="11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35215">
                <a:tc vMerge="1">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latin typeface="+mn-lt"/>
                        </a:rPr>
                        <a:t>Six SSDs per compute node (for cache)</a:t>
                      </a:r>
                      <a:endParaRPr lang="en-US" sz="1100" dirty="0">
                        <a:solidFill>
                          <a:schemeClr val="tx1"/>
                        </a:solidFill>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800GB, 1.6TB, or 3.2TB</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35215">
                <a:tc rowSpan="3">
                  <a:txBody>
                    <a:bodyPr/>
                    <a:lstStyle/>
                    <a:p>
                      <a:r>
                        <a:rPr lang="en-US" sz="1600" dirty="0"/>
                        <a:t>Network</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r>
                        <a:rPr lang="en-US" sz="1100" dirty="0">
                          <a:solidFill>
                            <a:schemeClr val="tx1"/>
                          </a:solidFill>
                          <a:latin typeface="+mn-lt"/>
                        </a:rPr>
                        <a:t>Two 25 </a:t>
                      </a:r>
                      <a:r>
                        <a:rPr lang="en-US" sz="1100" dirty="0" err="1">
                          <a:solidFill>
                            <a:schemeClr val="tx1"/>
                          </a:solidFill>
                          <a:latin typeface="+mn-lt"/>
                        </a:rPr>
                        <a:t>GbE</a:t>
                      </a:r>
                      <a:r>
                        <a:rPr lang="en-US" sz="1100" dirty="0">
                          <a:solidFill>
                            <a:schemeClr val="tx1"/>
                          </a:solidFill>
                          <a:latin typeface="+mn-lt"/>
                        </a:rPr>
                        <a:t> top-of-rack switches</a:t>
                      </a:r>
                    </a:p>
                    <a:p>
                      <a:r>
                        <a:rPr lang="en-US" sz="1100" dirty="0">
                          <a:solidFill>
                            <a:schemeClr val="tx1"/>
                          </a:solidFill>
                          <a:latin typeface="+mn-lt"/>
                        </a:rPr>
                        <a:t>One 1 </a:t>
                      </a:r>
                      <a:r>
                        <a:rPr lang="en-US" sz="1100" dirty="0" err="1">
                          <a:solidFill>
                            <a:schemeClr val="tx1"/>
                          </a:solidFill>
                          <a:latin typeface="+mn-lt"/>
                        </a:rPr>
                        <a:t>GbE</a:t>
                      </a:r>
                      <a:r>
                        <a:rPr lang="en-US" sz="1100" baseline="0" dirty="0">
                          <a:solidFill>
                            <a:schemeClr val="tx1"/>
                          </a:solidFill>
                          <a:latin typeface="+mn-lt"/>
                        </a:rPr>
                        <a:t> </a:t>
                      </a:r>
                      <a:r>
                        <a:rPr lang="en-US" sz="1100" dirty="0">
                          <a:solidFill>
                            <a:schemeClr val="tx1"/>
                          </a:solidFill>
                          <a:latin typeface="+mn-lt"/>
                        </a:rPr>
                        <a:t>RJ45 switch</a:t>
                      </a:r>
                      <a:r>
                        <a:rPr lang="en-US" sz="1100" baseline="0" dirty="0">
                          <a:solidFill>
                            <a:schemeClr val="tx1"/>
                          </a:solidFill>
                          <a:latin typeface="+mn-lt"/>
                        </a:rPr>
                        <a:t> for </a:t>
                      </a:r>
                      <a:r>
                        <a:rPr lang="en-US" sz="1100" dirty="0">
                          <a:solidFill>
                            <a:schemeClr val="tx1"/>
                          </a:solidFill>
                          <a:latin typeface="+mn-lt"/>
                        </a:rPr>
                        <a:t>out-of-band m</a:t>
                      </a:r>
                      <a:r>
                        <a:rPr lang="en-US" sz="1100" baseline="0" dirty="0">
                          <a:solidFill>
                            <a:schemeClr val="tx1"/>
                          </a:solidFill>
                          <a:latin typeface="+mn-lt"/>
                        </a:rPr>
                        <a:t>anagement</a:t>
                      </a:r>
                      <a:endParaRPr lang="en-US" sz="1100" dirty="0">
                        <a:solidFill>
                          <a:schemeClr val="tx1"/>
                        </a:solidFill>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FlexFabric 5950 48SFP28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FlexFabric 5900</a:t>
                      </a:r>
                      <a:r>
                        <a:rPr lang="en-US" sz="1100" baseline="0" dirty="0">
                          <a:solidFill>
                            <a:schemeClr val="tx1"/>
                          </a:solidFill>
                        </a:rPr>
                        <a:t> AF-48G-4XG-2QSFP+</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4238">
                <a:tc vMerge="1">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fontAlgn="b"/>
                      <a:endParaRPr lang="en-US" sz="1100" b="0" i="0" u="none" strike="noStrike" dirty="0">
                        <a:solidFill>
                          <a:srgbClr val="000000"/>
                        </a:solidFill>
                        <a:effectLst/>
                        <a:latin typeface="+mn-lt"/>
                      </a:endParaRPr>
                    </a:p>
                  </a:txBody>
                  <a:tcPr marL="8572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Arista 7160 / 7020RA </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64238">
                <a:tc vMerge="1">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fontAlgn="b"/>
                      <a:endParaRPr lang="en-US" sz="1100" b="0" i="0" u="none" strike="noStrike" dirty="0">
                        <a:solidFill>
                          <a:srgbClr val="000000"/>
                        </a:solidFill>
                        <a:effectLst/>
                        <a:latin typeface="+mn-lt"/>
                      </a:endParaRPr>
                    </a:p>
                  </a:txBody>
                  <a:tcPr marL="85725"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Cisco Nexus 9300</a:t>
                      </a:r>
                      <a:r>
                        <a:rPr lang="en-US" sz="1100" baseline="0" dirty="0">
                          <a:solidFill>
                            <a:schemeClr val="tx1"/>
                          </a:solidFill>
                        </a:rPr>
                        <a:t> / 3048 (Roadmap)</a:t>
                      </a:r>
                      <a:r>
                        <a:rPr lang="en-US" sz="1100" dirty="0">
                          <a:solidFill>
                            <a:schemeClr val="tx1"/>
                          </a:solidFill>
                        </a:rPr>
                        <a:t> </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590649">
                <a:tc>
                  <a:txBody>
                    <a:bodyPr/>
                    <a:lstStyle/>
                    <a:p>
                      <a:r>
                        <a:rPr lang="en-US" sz="1600" dirty="0"/>
                        <a:t>Hardware Lifecycle Host (HLH) management node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mn-lt"/>
                        </a:rPr>
                        <a:t>HPE ProLiant DL360 Gen10 server</a:t>
                      </a:r>
                    </a:p>
                  </a:txBody>
                  <a:tcPr marL="8743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35215">
                <a:tc>
                  <a:txBody>
                    <a:bodyPr/>
                    <a:lstStyle/>
                    <a:p>
                      <a:r>
                        <a:rPr lang="en-US" sz="1600" dirty="0"/>
                        <a:t>Power &amp; Environmental</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110V and 220V, HPE Power Advisor</a:t>
                      </a:r>
                    </a:p>
                    <a:p>
                      <a:r>
                        <a:rPr lang="en-US" sz="1100" dirty="0">
                          <a:latin typeface="+mn-lt"/>
                        </a:rPr>
                        <a:t>Cabinet, cables,</a:t>
                      </a:r>
                      <a:r>
                        <a:rPr lang="en-US" sz="1100" baseline="0" dirty="0">
                          <a:latin typeface="+mn-lt"/>
                        </a:rPr>
                        <a:t> PDU, factory build</a:t>
                      </a:r>
                      <a:endParaRPr lang="en-US" sz="1100" dirty="0">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777169">
                <a:tc>
                  <a:txBody>
                    <a:bodyPr/>
                    <a:lstStyle/>
                    <a:p>
                      <a:r>
                        <a:rPr lang="en-US" sz="1600" dirty="0"/>
                        <a:t>HPE Support Services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HPE Proactive Care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rPr>
                        <a:t>6-hour CTR, 24x7 w/4-hour onsite response, or 9x5 NBD</a:t>
                      </a:r>
                    </a:p>
                    <a:p>
                      <a:r>
                        <a:rPr lang="en-US" sz="1100" dirty="0">
                          <a:solidFill>
                            <a:schemeClr val="tx1"/>
                          </a:solidFill>
                        </a:rPr>
                        <a:t>HPE Proactive Care Advanced</a:t>
                      </a:r>
                    </a:p>
                    <a:p>
                      <a:r>
                        <a:rPr lang="en-US" sz="1100" dirty="0">
                          <a:solidFill>
                            <a:schemeClr val="tx1"/>
                          </a:solidFill>
                        </a:rPr>
                        <a:t>HPE Datacenter Care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pSp>
        <p:nvGrpSpPr>
          <p:cNvPr id="8" name="Group 7"/>
          <p:cNvGrpSpPr/>
          <p:nvPr/>
        </p:nvGrpSpPr>
        <p:grpSpPr>
          <a:xfrm>
            <a:off x="1011202" y="1533007"/>
            <a:ext cx="1728525" cy="4650064"/>
            <a:chOff x="5622450" y="103735"/>
            <a:chExt cx="2226150" cy="6767497"/>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3209" t="2016" r="13755" b="4884"/>
            <a:stretch/>
          </p:blipFill>
          <p:spPr>
            <a:xfrm>
              <a:off x="5622450" y="103735"/>
              <a:ext cx="2226150" cy="6767497"/>
            </a:xfrm>
            <a:prstGeom prst="rect">
              <a:avLst/>
            </a:prstGeom>
          </p:spPr>
        </p:pic>
        <p:grpSp>
          <p:nvGrpSpPr>
            <p:cNvPr id="10" name="Group 9"/>
            <p:cNvGrpSpPr/>
            <p:nvPr/>
          </p:nvGrpSpPr>
          <p:grpSpPr>
            <a:xfrm>
              <a:off x="5819676" y="1539473"/>
              <a:ext cx="1800324" cy="5024786"/>
              <a:chOff x="2154249" y="1776002"/>
              <a:chExt cx="1571724" cy="5024786"/>
            </a:xfrm>
          </p:grpSpPr>
          <p:grpSp>
            <p:nvGrpSpPr>
              <p:cNvPr id="11" name="Group 10"/>
              <p:cNvGrpSpPr/>
              <p:nvPr/>
            </p:nvGrpSpPr>
            <p:grpSpPr>
              <a:xfrm>
                <a:off x="2170490" y="4267200"/>
                <a:ext cx="1547239" cy="1257299"/>
                <a:chOff x="7956223" y="1961876"/>
                <a:chExt cx="3962484" cy="2656457"/>
              </a:xfrm>
            </p:grpSpPr>
            <p:pic>
              <p:nvPicPr>
                <p:cNvPr id="27" name="Picture 26"/>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8" name="Picture 27"/>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9" name="Picture 28"/>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30" name="Picture 29"/>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12" name="Group 11"/>
              <p:cNvGrpSpPr/>
              <p:nvPr/>
            </p:nvGrpSpPr>
            <p:grpSpPr>
              <a:xfrm>
                <a:off x="2178734" y="5543489"/>
                <a:ext cx="1547239" cy="1257299"/>
                <a:chOff x="7956223" y="1961876"/>
                <a:chExt cx="3962484" cy="2656457"/>
              </a:xfrm>
            </p:grpSpPr>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4" name="Picture 23"/>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5" name="Picture 24"/>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13" name="Group 12"/>
              <p:cNvGrpSpPr/>
              <p:nvPr/>
            </p:nvGrpSpPr>
            <p:grpSpPr>
              <a:xfrm>
                <a:off x="2157257" y="3038179"/>
                <a:ext cx="1547239" cy="1257299"/>
                <a:chOff x="7956223" y="1961876"/>
                <a:chExt cx="3962484" cy="2656457"/>
              </a:xfrm>
            </p:grpSpPr>
            <p:pic>
              <p:nvPicPr>
                <p:cNvPr id="19" name="Picture 18"/>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0" name="Picture 19"/>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1" name="Picture 20"/>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14" name="Group 13"/>
              <p:cNvGrpSpPr/>
              <p:nvPr/>
            </p:nvGrpSpPr>
            <p:grpSpPr>
              <a:xfrm>
                <a:off x="2154249" y="1776002"/>
                <a:ext cx="1547239" cy="1257299"/>
                <a:chOff x="7956223" y="1961876"/>
                <a:chExt cx="3962484" cy="2656457"/>
              </a:xfrm>
            </p:grpSpPr>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16" name="Picture 15"/>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18" name="Picture 17"/>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grpSp>
      <p:sp>
        <p:nvSpPr>
          <p:cNvPr id="32" name="Rectangle 31"/>
          <p:cNvSpPr/>
          <p:nvPr/>
        </p:nvSpPr>
        <p:spPr bwMode="ltGray">
          <a:xfrm>
            <a:off x="10940427" y="4102115"/>
            <a:ext cx="854886" cy="199459"/>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071" b="1" i="0" u="none" strike="noStrike" kern="1200" cap="none" spc="0" normalizeH="0" baseline="0" noProof="0" dirty="0">
                <a:ln>
                  <a:noFill/>
                </a:ln>
                <a:solidFill>
                  <a:prstClr val="black"/>
                </a:solidFill>
                <a:effectLst/>
                <a:uLnTx/>
                <a:uFillTx/>
                <a:latin typeface="Arial" panose="020B0604020202020204"/>
                <a:ea typeface="+mn-ea"/>
                <a:cs typeface="+mn-cs"/>
              </a:rPr>
              <a:t>New</a:t>
            </a:r>
            <a:endParaRPr kumimoji="0" lang="en-GB" sz="1071"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 name="Footer Placeholder 3">
            <a:extLst>
              <a:ext uri="{FF2B5EF4-FFF2-40B4-BE49-F238E27FC236}">
                <a16:creationId xmlns:a16="http://schemas.microsoft.com/office/drawing/2014/main" id="{82A83C82-BCFF-4DB1-A9F8-BD2CEA0328D8}"/>
              </a:ext>
            </a:extLst>
          </p:cNvPr>
          <p:cNvSpPr>
            <a:spLocks noGrp="1"/>
          </p:cNvSpPr>
          <p:nvPr>
            <p:ph type="ftr" sz="quarter" idx="11"/>
          </p:nvPr>
        </p:nvSpPr>
        <p:spPr>
          <a:xfrm>
            <a:off x="7073124" y="6554030"/>
            <a:ext cx="4105329" cy="214499"/>
          </a:xfrm>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For HPE and HPE Partner internal use only</a:t>
            </a:r>
          </a:p>
        </p:txBody>
      </p:sp>
    </p:spTree>
    <p:extLst>
      <p:ext uri="{BB962C8B-B14F-4D97-AF65-F5344CB8AC3E}">
        <p14:creationId xmlns:p14="http://schemas.microsoft.com/office/powerpoint/2010/main" val="424055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overview – All Flash Solution</a:t>
            </a:r>
            <a:endParaRPr lang="en-GB" dirty="0"/>
          </a:p>
        </p:txBody>
      </p:sp>
      <p:sp>
        <p:nvSpPr>
          <p:cNvPr id="5" name="Slide Number Placeholder 4"/>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016F8AB-BCEA-4347-8BA6-BE776009BC89}" type="slidenum">
              <a:rPr kumimoji="0" lang="en-GB" sz="1632" b="0" i="0" u="none" strike="noStrike" kern="1200" cap="none" spc="0" normalizeH="0" baseline="0" noProof="0">
                <a:ln>
                  <a:noFill/>
                </a:ln>
                <a:solidFill>
                  <a:srgbClr val="5F7A76"/>
                </a:solidFill>
                <a:effectLst/>
                <a:uLnTx/>
                <a:uFillTx/>
                <a:latin typeface="Arial" panose="020B060402020202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GB" sz="1632" b="0" i="0" u="none" strike="noStrike" kern="1200" cap="none" spc="0" normalizeH="0" baseline="0" noProof="0">
              <a:ln>
                <a:noFill/>
              </a:ln>
              <a:solidFill>
                <a:srgbClr val="5F7A76"/>
              </a:solidFill>
              <a:effectLst/>
              <a:uLnTx/>
              <a:uFillTx/>
              <a:latin typeface="Arial" panose="020B0604020202020204"/>
              <a:ea typeface="+mn-ea"/>
              <a:cs typeface="+mn-cs"/>
            </a:endParaRPr>
          </a:p>
        </p:txBody>
      </p:sp>
      <p:sp>
        <p:nvSpPr>
          <p:cNvPr id="6" name="Rectangle 5"/>
          <p:cNvSpPr/>
          <p:nvPr/>
        </p:nvSpPr>
        <p:spPr>
          <a:xfrm>
            <a:off x="3964446" y="6130553"/>
            <a:ext cx="5562311" cy="336270"/>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1. Processors must be identical pairs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2. Memory must follow population and configuration rules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3. Storage must follow configuration rules</a:t>
            </a:r>
          </a:p>
        </p:txBody>
      </p:sp>
      <p:graphicFrame>
        <p:nvGraphicFramePr>
          <p:cNvPr id="7" name="Table 6"/>
          <p:cNvGraphicFramePr>
            <a:graphicFrameLocks noGrp="1"/>
          </p:cNvGraphicFramePr>
          <p:nvPr>
            <p:extLst/>
          </p:nvPr>
        </p:nvGraphicFramePr>
        <p:xfrm>
          <a:off x="3731295" y="1371302"/>
          <a:ext cx="8079487" cy="4641710"/>
        </p:xfrm>
        <a:graphic>
          <a:graphicData uri="http://schemas.openxmlformats.org/drawingml/2006/table">
            <a:tbl>
              <a:tblPr firstRow="1" bandRow="1">
                <a:tableStyleId>{912C8C85-51F0-491E-9774-3900AFEF0FD7}</a:tableStyleId>
              </a:tblPr>
              <a:tblGrid>
                <a:gridCol w="2592502">
                  <a:extLst>
                    <a:ext uri="{9D8B030D-6E8A-4147-A177-3AD203B41FA5}">
                      <a16:colId xmlns:a16="http://schemas.microsoft.com/office/drawing/2014/main" val="20000"/>
                    </a:ext>
                  </a:extLst>
                </a:gridCol>
                <a:gridCol w="2687695">
                  <a:extLst>
                    <a:ext uri="{9D8B030D-6E8A-4147-A177-3AD203B41FA5}">
                      <a16:colId xmlns:a16="http://schemas.microsoft.com/office/drawing/2014/main" val="20001"/>
                    </a:ext>
                  </a:extLst>
                </a:gridCol>
                <a:gridCol w="2799290">
                  <a:extLst>
                    <a:ext uri="{9D8B030D-6E8A-4147-A177-3AD203B41FA5}">
                      <a16:colId xmlns:a16="http://schemas.microsoft.com/office/drawing/2014/main" val="20002"/>
                    </a:ext>
                  </a:extLst>
                </a:gridCol>
              </a:tblGrid>
              <a:tr h="378611">
                <a:tc>
                  <a:txBody>
                    <a:bodyPr/>
                    <a:lstStyle/>
                    <a:p>
                      <a:r>
                        <a:rPr lang="en-US" sz="1900" dirty="0"/>
                        <a:t>Component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tc>
                  <a:txBody>
                    <a:bodyPr/>
                    <a:lstStyle/>
                    <a:p>
                      <a:r>
                        <a:rPr lang="en-US" sz="1900" dirty="0"/>
                        <a:t>Default</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tc>
                  <a:txBody>
                    <a:bodyPr/>
                    <a:lstStyle/>
                    <a:p>
                      <a:r>
                        <a:rPr lang="en-US" sz="1900" dirty="0"/>
                        <a:t>Options</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25563"/>
                    </a:solidFill>
                  </a:tcPr>
                </a:tc>
                <a:extLst>
                  <a:ext uri="{0D108BD9-81ED-4DB2-BD59-A6C34878D82A}">
                    <a16:rowId xmlns:a16="http://schemas.microsoft.com/office/drawing/2014/main" val="10000"/>
                  </a:ext>
                </a:extLst>
              </a:tr>
              <a:tr h="435215">
                <a:tc>
                  <a:txBody>
                    <a:bodyPr/>
                    <a:lstStyle/>
                    <a:p>
                      <a:r>
                        <a:rPr lang="en-US" sz="1600" dirty="0"/>
                        <a:t>Compute Nodes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a:latin typeface="+mn-lt"/>
                        </a:rPr>
                        <a:t>Four HPE ProLiant </a:t>
                      </a:r>
                      <a:r>
                        <a:rPr lang="en-US" sz="1100" dirty="0">
                          <a:latin typeface="+mn-lt"/>
                        </a:rPr>
                        <a:t>DL380 Gen</a:t>
                      </a:r>
                      <a:r>
                        <a:rPr lang="en-US" sz="1100" baseline="0" dirty="0">
                          <a:latin typeface="+mn-lt"/>
                        </a:rPr>
                        <a:t>10 servers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4-8 nodes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0868">
                <a:tc>
                  <a:txBody>
                    <a:bodyPr/>
                    <a:lstStyle/>
                    <a:p>
                      <a:pPr marL="174625" indent="0"/>
                      <a:r>
                        <a:rPr lang="en-US" sz="1400" dirty="0"/>
                        <a:t>Processor</a:t>
                      </a:r>
                      <a:r>
                        <a:rPr lang="en-US" sz="1400" baseline="30000" dirty="0"/>
                        <a:t>1</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Intel </a:t>
                      </a:r>
                      <a:r>
                        <a:rPr lang="en-US" sz="1100" dirty="0" err="1">
                          <a:solidFill>
                            <a:schemeClr val="tx1"/>
                          </a:solidFill>
                          <a:latin typeface="+mn-lt"/>
                        </a:rPr>
                        <a:t>Skylake</a:t>
                      </a:r>
                      <a:r>
                        <a:rPr lang="en-US" sz="1100" dirty="0">
                          <a:solidFill>
                            <a:schemeClr val="tx1"/>
                          </a:solidFill>
                          <a:latin typeface="+mn-lt"/>
                        </a:rPr>
                        <a:t> CPUs</a:t>
                      </a:r>
                      <a:r>
                        <a:rPr lang="en-US" sz="1100" baseline="0" dirty="0">
                          <a:solidFill>
                            <a:schemeClr val="tx1"/>
                          </a:solidFill>
                          <a:latin typeface="+mn-lt"/>
                        </a:rPr>
                        <a:t> </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10</a:t>
                      </a:r>
                      <a:r>
                        <a:rPr lang="en-US" sz="1100" baseline="0" dirty="0">
                          <a:solidFill>
                            <a:schemeClr val="tx1"/>
                          </a:solidFill>
                          <a:latin typeface="+mn-lt"/>
                        </a:rPr>
                        <a:t> </a:t>
                      </a:r>
                      <a:r>
                        <a:rPr lang="en-US" sz="1100" dirty="0">
                          <a:solidFill>
                            <a:schemeClr val="tx1"/>
                          </a:solidFill>
                          <a:latin typeface="+mn-lt"/>
                        </a:rPr>
                        <a:t>– 28 cores; 2.2</a:t>
                      </a:r>
                      <a:r>
                        <a:rPr lang="en-US" sz="1100" baseline="0" dirty="0">
                          <a:solidFill>
                            <a:schemeClr val="tx1"/>
                          </a:solidFill>
                          <a:latin typeface="+mn-lt"/>
                        </a:rPr>
                        <a:t> – 3.0</a:t>
                      </a:r>
                      <a:r>
                        <a:rPr lang="en-US" sz="1100" dirty="0">
                          <a:solidFill>
                            <a:schemeClr val="tx1"/>
                          </a:solidFill>
                          <a:latin typeface="+mn-lt"/>
                        </a:rPr>
                        <a:t> GHz</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0868">
                <a:tc>
                  <a:txBody>
                    <a:bodyPr/>
                    <a:lstStyle/>
                    <a:p>
                      <a:pPr marL="174625" indent="0"/>
                      <a:r>
                        <a:rPr lang="en-US" sz="1400" dirty="0"/>
                        <a:t>Memory</a:t>
                      </a:r>
                      <a:r>
                        <a:rPr lang="en-US" sz="1400" baseline="30000" dirty="0"/>
                        <a:t>2</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24 DIMM Slots; 384 GB minimum</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rPr>
                        <a:t>384 GB, 576 GB, </a:t>
                      </a:r>
                      <a:r>
                        <a:rPr lang="en-US" sz="1100" baseline="0" dirty="0">
                          <a:solidFill>
                            <a:schemeClr val="tx1"/>
                          </a:solidFill>
                        </a:rPr>
                        <a:t>768 GB, 1.5 TB </a:t>
                      </a:r>
                      <a:endParaRPr lang="en-US" sz="11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35215">
                <a:tc>
                  <a:txBody>
                    <a:bodyPr/>
                    <a:lstStyle/>
                    <a:p>
                      <a:pPr marL="174625" indent="0"/>
                      <a:r>
                        <a:rPr lang="en-US" sz="1400" dirty="0"/>
                        <a:t>Storage</a:t>
                      </a:r>
                      <a:r>
                        <a:rPr lang="en-US" sz="1400" baseline="30000" dirty="0"/>
                        <a:t>3</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12 or 16 SSDs per compute</a:t>
                      </a:r>
                      <a:r>
                        <a:rPr lang="en-US" sz="1100" baseline="0" dirty="0">
                          <a:solidFill>
                            <a:schemeClr val="tx1"/>
                          </a:solidFill>
                          <a:latin typeface="+mn-lt"/>
                        </a:rPr>
                        <a:t> node</a:t>
                      </a:r>
                      <a:endParaRPr lang="en-US" sz="1100" dirty="0">
                        <a:solidFill>
                          <a:schemeClr val="tx1"/>
                        </a:solidFill>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aseline="0" dirty="0">
                          <a:solidFill>
                            <a:schemeClr val="tx1"/>
                          </a:solidFill>
                        </a:rPr>
                        <a:t>800GB, 1.6TB, 3.2TB, or 6.4TB </a:t>
                      </a:r>
                    </a:p>
                    <a:p>
                      <a:r>
                        <a:rPr lang="en-US" sz="1100" baseline="0" dirty="0">
                          <a:solidFill>
                            <a:schemeClr val="tx1"/>
                          </a:solidFill>
                        </a:rPr>
                        <a:t>Maximum capacity up to 102TB</a:t>
                      </a:r>
                      <a:endParaRPr lang="en-US" sz="1100" dirty="0">
                        <a:solidFill>
                          <a:schemeClr val="tx1"/>
                        </a:solidFill>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35215">
                <a:tc rowSpan="3">
                  <a:txBody>
                    <a:bodyPr/>
                    <a:lstStyle/>
                    <a:p>
                      <a:r>
                        <a:rPr lang="en-US" sz="1600" dirty="0"/>
                        <a:t>Network</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r>
                        <a:rPr lang="en-US" sz="1100" dirty="0">
                          <a:solidFill>
                            <a:schemeClr val="tx1"/>
                          </a:solidFill>
                          <a:latin typeface="+mn-lt"/>
                        </a:rPr>
                        <a:t>Two 25 </a:t>
                      </a:r>
                      <a:r>
                        <a:rPr lang="en-US" sz="1100" dirty="0" err="1">
                          <a:solidFill>
                            <a:schemeClr val="tx1"/>
                          </a:solidFill>
                          <a:latin typeface="+mn-lt"/>
                        </a:rPr>
                        <a:t>GbE</a:t>
                      </a:r>
                      <a:r>
                        <a:rPr lang="en-US" sz="1100" dirty="0">
                          <a:solidFill>
                            <a:schemeClr val="tx1"/>
                          </a:solidFill>
                          <a:latin typeface="+mn-lt"/>
                        </a:rPr>
                        <a:t> top-of-rack switches</a:t>
                      </a:r>
                    </a:p>
                    <a:p>
                      <a:r>
                        <a:rPr lang="en-US" sz="1100" dirty="0">
                          <a:solidFill>
                            <a:schemeClr val="tx1"/>
                          </a:solidFill>
                          <a:latin typeface="+mn-lt"/>
                        </a:rPr>
                        <a:t>One 1 GbE</a:t>
                      </a:r>
                      <a:r>
                        <a:rPr lang="en-US" sz="1100" baseline="0" dirty="0">
                          <a:solidFill>
                            <a:schemeClr val="tx1"/>
                          </a:solidFill>
                          <a:latin typeface="+mn-lt"/>
                        </a:rPr>
                        <a:t> </a:t>
                      </a:r>
                      <a:r>
                        <a:rPr lang="en-US" sz="1100" dirty="0">
                          <a:solidFill>
                            <a:schemeClr val="tx1"/>
                          </a:solidFill>
                          <a:latin typeface="+mn-lt"/>
                        </a:rPr>
                        <a:t>RJ45 switch</a:t>
                      </a:r>
                      <a:r>
                        <a:rPr lang="en-US" sz="1100" baseline="0" dirty="0">
                          <a:solidFill>
                            <a:schemeClr val="tx1"/>
                          </a:solidFill>
                          <a:latin typeface="+mn-lt"/>
                        </a:rPr>
                        <a:t> for </a:t>
                      </a:r>
                      <a:r>
                        <a:rPr lang="en-US" sz="1100" dirty="0">
                          <a:solidFill>
                            <a:schemeClr val="tx1"/>
                          </a:solidFill>
                          <a:latin typeface="+mn-lt"/>
                        </a:rPr>
                        <a:t>out-of-band m</a:t>
                      </a:r>
                      <a:r>
                        <a:rPr lang="en-US" sz="1100" baseline="0" dirty="0">
                          <a:solidFill>
                            <a:schemeClr val="tx1"/>
                          </a:solidFill>
                          <a:latin typeface="+mn-lt"/>
                        </a:rPr>
                        <a:t>anagement</a:t>
                      </a:r>
                      <a:endParaRPr lang="en-US" sz="1100" dirty="0">
                        <a:solidFill>
                          <a:schemeClr val="tx1"/>
                        </a:solidFill>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FlexFabric 5950 48SFP28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FlexFabric 5900</a:t>
                      </a:r>
                      <a:r>
                        <a:rPr lang="en-US" sz="1100" baseline="0" dirty="0">
                          <a:solidFill>
                            <a:schemeClr val="tx1"/>
                          </a:solidFill>
                        </a:rPr>
                        <a:t> AF-48G-4XG-2QSFP+</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4238">
                <a:tc vMerge="1">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1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Arista 7160 / 7020RA </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64238">
                <a:tc vMerge="1">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11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Cisco Nexus 9300</a:t>
                      </a:r>
                      <a:r>
                        <a:rPr lang="en-US" sz="1100" baseline="0" dirty="0">
                          <a:solidFill>
                            <a:schemeClr val="tx1"/>
                          </a:solidFill>
                        </a:rPr>
                        <a:t> / 3048 (Roadmap)</a:t>
                      </a:r>
                      <a:r>
                        <a:rPr lang="en-US" sz="1100" dirty="0">
                          <a:solidFill>
                            <a:schemeClr val="tx1"/>
                          </a:solidFill>
                        </a:rPr>
                        <a:t> </a:t>
                      </a: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90649">
                <a:tc>
                  <a:txBody>
                    <a:bodyPr/>
                    <a:lstStyle/>
                    <a:p>
                      <a:r>
                        <a:rPr lang="en-US" sz="1600" dirty="0"/>
                        <a:t>Hardware Lifecycle Host (HLH) management node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dirty="0">
                          <a:solidFill>
                            <a:srgbClr val="000000"/>
                          </a:solidFill>
                          <a:effectLst/>
                          <a:latin typeface="+mn-lt"/>
                        </a:rPr>
                        <a:t>HPE ProLiant DL360 Gen10 server</a:t>
                      </a:r>
                    </a:p>
                  </a:txBody>
                  <a:tcPr marL="87432"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35215">
                <a:tc>
                  <a:txBody>
                    <a:bodyPr/>
                    <a:lstStyle/>
                    <a:p>
                      <a:r>
                        <a:rPr lang="en-US" sz="1600" dirty="0"/>
                        <a:t>Power &amp; Environmental</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110V and 220V, HPE Power Advisor</a:t>
                      </a:r>
                    </a:p>
                    <a:p>
                      <a:r>
                        <a:rPr lang="en-US" sz="1100" dirty="0">
                          <a:latin typeface="+mn-lt"/>
                        </a:rPr>
                        <a:t>Cabinet, cables,</a:t>
                      </a:r>
                      <a:r>
                        <a:rPr lang="en-US" sz="1100" baseline="0" dirty="0">
                          <a:latin typeface="+mn-lt"/>
                        </a:rPr>
                        <a:t> PDU, factory build</a:t>
                      </a:r>
                      <a:endParaRPr lang="en-US" sz="1100" dirty="0">
                        <a:latin typeface="+mn-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777169">
                <a:tc>
                  <a:txBody>
                    <a:bodyPr/>
                    <a:lstStyle/>
                    <a:p>
                      <a:r>
                        <a:rPr lang="en-US" sz="1600" dirty="0"/>
                        <a:t>HPE Support Services</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latin typeface="+mn-lt"/>
                        </a:rPr>
                        <a:t>HPE Proactive Care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solidFill>
                            <a:schemeClr val="tx1"/>
                          </a:solidFill>
                        </a:rPr>
                        <a:t>6-hour CTR, 24x7 w/4-hour onsite response, or 9x5 NBD</a:t>
                      </a:r>
                    </a:p>
                    <a:p>
                      <a:r>
                        <a:rPr lang="en-US" sz="1100" dirty="0">
                          <a:solidFill>
                            <a:schemeClr val="tx1"/>
                          </a:solidFill>
                        </a:rPr>
                        <a:t>HPE Proactive Care Advanced</a:t>
                      </a:r>
                    </a:p>
                    <a:p>
                      <a:r>
                        <a:rPr lang="en-US" sz="1100" dirty="0">
                          <a:solidFill>
                            <a:schemeClr val="tx1"/>
                          </a:solidFill>
                        </a:rPr>
                        <a:t>HPE Datacenter Care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grpSp>
        <p:nvGrpSpPr>
          <p:cNvPr id="3" name="Group 2"/>
          <p:cNvGrpSpPr/>
          <p:nvPr/>
        </p:nvGrpSpPr>
        <p:grpSpPr>
          <a:xfrm>
            <a:off x="1011202" y="1533007"/>
            <a:ext cx="1728525" cy="4650064"/>
            <a:chOff x="990600" y="1503085"/>
            <a:chExt cx="1694786" cy="455930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3209" t="2016" r="13755" b="4884"/>
            <a:stretch/>
          </p:blipFill>
          <p:spPr>
            <a:xfrm>
              <a:off x="990600" y="1503085"/>
              <a:ext cx="1694786" cy="4559300"/>
            </a:xfrm>
            <a:prstGeom prst="rect">
              <a:avLst/>
            </a:prstGeom>
          </p:spPr>
        </p:pic>
        <p:grpSp>
          <p:nvGrpSpPr>
            <p:cNvPr id="11" name="Group 10"/>
            <p:cNvGrpSpPr/>
            <p:nvPr/>
          </p:nvGrpSpPr>
          <p:grpSpPr>
            <a:xfrm>
              <a:off x="1154913" y="4182151"/>
              <a:ext cx="1349249" cy="847049"/>
              <a:chOff x="7956223" y="1961876"/>
              <a:chExt cx="3962484" cy="2656457"/>
            </a:xfrm>
          </p:grpSpPr>
          <p:pic>
            <p:nvPicPr>
              <p:cNvPr id="27" name="Picture 26"/>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8" name="Picture 27"/>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9" name="Picture 28"/>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30" name="Picture 29"/>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12" name="Group 11"/>
            <p:cNvGrpSpPr/>
            <p:nvPr/>
          </p:nvGrpSpPr>
          <p:grpSpPr>
            <a:xfrm>
              <a:off x="1162102" y="5008527"/>
              <a:ext cx="1349249" cy="847049"/>
              <a:chOff x="7956223" y="1961876"/>
              <a:chExt cx="3962484" cy="2656457"/>
            </a:xfrm>
          </p:grpSpPr>
          <p:pic>
            <p:nvPicPr>
              <p:cNvPr id="23" name="Picture 22"/>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4" name="Picture 23"/>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5" name="Picture 24"/>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l="13209" t="14056" r="13755" b="68828"/>
            <a:stretch/>
          </p:blipFill>
          <p:spPr>
            <a:xfrm>
              <a:off x="990600" y="3352603"/>
              <a:ext cx="1694786" cy="838200"/>
            </a:xfrm>
            <a:prstGeom prst="rect">
              <a:avLst/>
            </a:prstGeom>
          </p:spPr>
        </p:pic>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l="13209" t="14056" r="13755" b="68828"/>
            <a:stretch/>
          </p:blipFill>
          <p:spPr>
            <a:xfrm>
              <a:off x="990600" y="2499025"/>
              <a:ext cx="1694786" cy="838200"/>
            </a:xfrm>
            <a:prstGeom prst="rect">
              <a:avLst/>
            </a:prstGeom>
          </p:spPr>
        </p:pic>
      </p:grpSp>
      <p:sp>
        <p:nvSpPr>
          <p:cNvPr id="22" name="Footer Placeholder 3">
            <a:extLst>
              <a:ext uri="{FF2B5EF4-FFF2-40B4-BE49-F238E27FC236}">
                <a16:creationId xmlns:a16="http://schemas.microsoft.com/office/drawing/2014/main" id="{82A83C82-BCFF-4DB1-A9F8-BD2CEA0328D8}"/>
              </a:ext>
            </a:extLst>
          </p:cNvPr>
          <p:cNvSpPr>
            <a:spLocks noGrp="1"/>
          </p:cNvSpPr>
          <p:nvPr>
            <p:ph type="ftr" sz="quarter" idx="11"/>
          </p:nvPr>
        </p:nvSpPr>
        <p:spPr>
          <a:xfrm>
            <a:off x="7073124" y="6554030"/>
            <a:ext cx="4105329" cy="214499"/>
          </a:xfrm>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Arial" panose="020B0604020202020204"/>
                <a:ea typeface="+mn-ea"/>
                <a:cs typeface="+mn-cs"/>
              </a:rPr>
              <a:t>For HPE and HPE Partner internal use only</a:t>
            </a:r>
          </a:p>
        </p:txBody>
      </p:sp>
      <p:sp>
        <p:nvSpPr>
          <p:cNvPr id="31" name="Rectangle 30"/>
          <p:cNvSpPr/>
          <p:nvPr/>
        </p:nvSpPr>
        <p:spPr bwMode="ltGray">
          <a:xfrm>
            <a:off x="10955895" y="3706814"/>
            <a:ext cx="854886" cy="199459"/>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071" b="1" i="0" u="none" strike="noStrike" kern="1200" cap="none" spc="0" normalizeH="0" baseline="0" noProof="0" dirty="0">
                <a:ln>
                  <a:noFill/>
                </a:ln>
                <a:solidFill>
                  <a:prstClr val="black"/>
                </a:solidFill>
                <a:effectLst/>
                <a:uLnTx/>
                <a:uFillTx/>
                <a:latin typeface="Arial" panose="020B0604020202020204"/>
                <a:ea typeface="+mn-ea"/>
                <a:cs typeface="+mn-cs"/>
              </a:rPr>
              <a:t>New</a:t>
            </a:r>
            <a:endParaRPr kumimoji="0" lang="en-GB" sz="1071"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1530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defTabSz="932597"/>
            <a:fld id="{2B9C766D-7F30-F34D-AA30-DB3406C85ECF}" type="slidenum">
              <a:rPr lang="en-US">
                <a:solidFill>
                  <a:srgbClr val="000000"/>
                </a:solidFill>
              </a:rPr>
              <a:pPr defTabSz="932597"/>
              <a:t>26</a:t>
            </a:fld>
            <a:endParaRPr lang="en-US">
              <a:solidFill>
                <a:srgbClr val="000000"/>
              </a:solidFill>
            </a:endParaRPr>
          </a:p>
        </p:txBody>
      </p:sp>
      <p:sp>
        <p:nvSpPr>
          <p:cNvPr id="4" name="Title 3"/>
          <p:cNvSpPr>
            <a:spLocks noGrp="1"/>
          </p:cNvSpPr>
          <p:nvPr>
            <p:ph type="title"/>
          </p:nvPr>
        </p:nvSpPr>
        <p:spPr/>
        <p:txBody>
          <a:bodyPr>
            <a:noAutofit/>
          </a:bodyPr>
          <a:lstStyle/>
          <a:p>
            <a:r>
              <a:rPr lang="en-US" dirty="0"/>
              <a:t>HPE and Microsoft Azure Stack Innovation Centers</a:t>
            </a:r>
          </a:p>
        </p:txBody>
      </p:sp>
      <p:cxnSp>
        <p:nvCxnSpPr>
          <p:cNvPr id="8" name="Straight Connector 7"/>
          <p:cNvCxnSpPr/>
          <p:nvPr/>
        </p:nvCxnSpPr>
        <p:spPr>
          <a:xfrm>
            <a:off x="8327880" y="4147870"/>
            <a:ext cx="271387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59485" y="4147870"/>
            <a:ext cx="271387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87460" y="4147870"/>
            <a:ext cx="271387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35"/>
          <p:cNvSpPr txBox="1">
            <a:spLocks/>
          </p:cNvSpPr>
          <p:nvPr/>
        </p:nvSpPr>
        <p:spPr>
          <a:xfrm>
            <a:off x="8329696" y="4310982"/>
            <a:ext cx="2710246" cy="872064"/>
          </a:xfrm>
          <a:prstGeom prst="rect">
            <a:avLst/>
          </a:prstGeom>
        </p:spPr>
        <p:txBody>
          <a:bodyPr>
            <a:sp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293" fontAlgn="base">
              <a:spcBef>
                <a:spcPct val="0"/>
              </a:spcBef>
              <a:spcAft>
                <a:spcPct val="0"/>
              </a:spcAft>
              <a:buNone/>
              <a:defRPr/>
            </a:pPr>
            <a:r>
              <a:rPr lang="en-US" sz="1836" b="1">
                <a:solidFill>
                  <a:srgbClr val="000000"/>
                </a:solidFill>
                <a:latin typeface="Nirmala UI Semilight" panose="020B0402040204020203" pitchFamily="34" charset="0"/>
                <a:cs typeface="Nirmala UI Semilight" panose="020B0402040204020203" pitchFamily="34" charset="0"/>
              </a:rPr>
              <a:t>Build and Transform </a:t>
            </a:r>
            <a:br>
              <a:rPr lang="en-US" sz="1836" b="1">
                <a:solidFill>
                  <a:srgbClr val="000000"/>
                </a:solidFill>
                <a:latin typeface="Nirmala UI Semilight" panose="020B0402040204020203" pitchFamily="34" charset="0"/>
                <a:cs typeface="Nirmala UI Semilight" panose="020B0402040204020203" pitchFamily="34" charset="0"/>
              </a:rPr>
            </a:br>
            <a:r>
              <a:rPr lang="en-US" sz="1836">
                <a:solidFill>
                  <a:srgbClr val="000000"/>
                </a:solidFill>
                <a:latin typeface="Nirmala UI Semilight" panose="020B0402040204020203" pitchFamily="34" charset="0"/>
                <a:cs typeface="Nirmala UI Semilight" panose="020B0402040204020203" pitchFamily="34" charset="0"/>
              </a:rPr>
              <a:t>your apps for </a:t>
            </a:r>
            <a:br>
              <a:rPr lang="en-US" sz="1836">
                <a:solidFill>
                  <a:srgbClr val="000000"/>
                </a:solidFill>
                <a:latin typeface="Nirmala UI Semilight" panose="020B0402040204020203" pitchFamily="34" charset="0"/>
                <a:cs typeface="Nirmala UI Semilight" panose="020B0402040204020203" pitchFamily="34" charset="0"/>
              </a:rPr>
            </a:br>
            <a:r>
              <a:rPr lang="en-US" sz="1836">
                <a:solidFill>
                  <a:srgbClr val="000000"/>
                </a:solidFill>
                <a:latin typeface="Nirmala UI Semilight" panose="020B0402040204020203" pitchFamily="34" charset="0"/>
                <a:cs typeface="Nirmala UI Semilight" panose="020B0402040204020203" pitchFamily="34" charset="0"/>
              </a:rPr>
              <a:t>hybrid cloud</a:t>
            </a:r>
          </a:p>
        </p:txBody>
      </p:sp>
      <p:sp>
        <p:nvSpPr>
          <p:cNvPr id="14" name="Content Placeholder 35"/>
          <p:cNvSpPr txBox="1">
            <a:spLocks/>
          </p:cNvSpPr>
          <p:nvPr/>
        </p:nvSpPr>
        <p:spPr>
          <a:xfrm>
            <a:off x="4861301" y="4310982"/>
            <a:ext cx="2710246" cy="1233379"/>
          </a:xfrm>
          <a:prstGeom prst="rect">
            <a:avLst/>
          </a:prstGeom>
        </p:spPr>
        <p:txBody>
          <a:bodyPr>
            <a:sp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597">
              <a:spcBef>
                <a:spcPts val="1020"/>
              </a:spcBef>
              <a:buNone/>
            </a:pPr>
            <a:r>
              <a:rPr lang="en-US" sz="1836" b="1">
                <a:solidFill>
                  <a:srgbClr val="000000"/>
                </a:solidFill>
                <a:latin typeface="Nirmala UI Semilight" panose="020B0402040204020203" pitchFamily="34" charset="0"/>
                <a:cs typeface="Nirmala UI Semilight" panose="020B0402040204020203" pitchFamily="34" charset="0"/>
              </a:rPr>
              <a:t>Plan and Design </a:t>
            </a:r>
            <a:br>
              <a:rPr lang="en-US" sz="1836" b="1">
                <a:solidFill>
                  <a:srgbClr val="000000"/>
                </a:solidFill>
                <a:latin typeface="Nirmala UI Semilight" panose="020B0402040204020203" pitchFamily="34" charset="0"/>
                <a:cs typeface="Nirmala UI Semilight" panose="020B0402040204020203" pitchFamily="34" charset="0"/>
              </a:rPr>
            </a:br>
            <a:r>
              <a:rPr lang="en-US" sz="1836">
                <a:solidFill>
                  <a:srgbClr val="000000"/>
                </a:solidFill>
                <a:latin typeface="Nirmala UI Semilight" panose="020B0402040204020203" pitchFamily="34" charset="0"/>
                <a:cs typeface="Nirmala UI Semilight" panose="020B0402040204020203" pitchFamily="34" charset="0"/>
              </a:rPr>
              <a:t>your apps for </a:t>
            </a:r>
            <a:br>
              <a:rPr lang="en-US" sz="1836">
                <a:solidFill>
                  <a:srgbClr val="000000"/>
                </a:solidFill>
                <a:latin typeface="Nirmala UI Semilight" panose="020B0402040204020203" pitchFamily="34" charset="0"/>
                <a:cs typeface="Nirmala UI Semilight" panose="020B0402040204020203" pitchFamily="34" charset="0"/>
              </a:rPr>
            </a:br>
            <a:r>
              <a:rPr lang="en-US" sz="1836">
                <a:solidFill>
                  <a:srgbClr val="000000"/>
                </a:solidFill>
                <a:latin typeface="Nirmala UI Semilight" panose="020B0402040204020203" pitchFamily="34" charset="0"/>
                <a:cs typeface="Nirmala UI Semilight" panose="020B0402040204020203" pitchFamily="34" charset="0"/>
              </a:rPr>
              <a:t>Azure Stack</a:t>
            </a:r>
          </a:p>
          <a:p>
            <a:pPr marL="0" indent="0" algn="ctr" defTabSz="932597">
              <a:spcBef>
                <a:spcPts val="1020"/>
              </a:spcBef>
              <a:buNone/>
            </a:pPr>
            <a:endParaRPr lang="en-US" sz="1632">
              <a:solidFill>
                <a:srgbClr val="000000"/>
              </a:solidFill>
              <a:latin typeface="Nirmala UI Semilight" panose="020B0402040204020203" pitchFamily="34" charset="0"/>
              <a:cs typeface="Nirmala UI Semilight" panose="020B0402040204020203" pitchFamily="34" charset="0"/>
            </a:endParaRPr>
          </a:p>
        </p:txBody>
      </p:sp>
      <p:sp>
        <p:nvSpPr>
          <p:cNvPr id="17" name="Content Placeholder 35"/>
          <p:cNvSpPr txBox="1">
            <a:spLocks/>
          </p:cNvSpPr>
          <p:nvPr/>
        </p:nvSpPr>
        <p:spPr>
          <a:xfrm>
            <a:off x="1322279" y="4284183"/>
            <a:ext cx="2710246" cy="1131361"/>
          </a:xfrm>
          <a:prstGeom prst="rect">
            <a:avLst/>
          </a:prstGeom>
        </p:spPr>
        <p:txBody>
          <a:bodyPr>
            <a:sp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597">
              <a:spcBef>
                <a:spcPts val="1020"/>
              </a:spcBef>
              <a:buNone/>
            </a:pPr>
            <a:r>
              <a:rPr lang="en-US" sz="1836" b="1" dirty="0">
                <a:solidFill>
                  <a:srgbClr val="000000"/>
                </a:solidFill>
                <a:latin typeface="Nirmala UI Semilight" panose="020B0402040204020203" pitchFamily="34" charset="0"/>
                <a:cs typeface="Nirmala UI Semilight" panose="020B0402040204020203" pitchFamily="34" charset="0"/>
              </a:rPr>
              <a:t>Discover</a:t>
            </a:r>
            <a:r>
              <a:rPr lang="en-US" sz="1836" dirty="0">
                <a:solidFill>
                  <a:srgbClr val="000000"/>
                </a:solidFill>
                <a:latin typeface="Nirmala UI Semilight" panose="020B0402040204020203" pitchFamily="34" charset="0"/>
                <a:cs typeface="Nirmala UI Semilight" panose="020B0402040204020203" pitchFamily="34" charset="0"/>
              </a:rPr>
              <a:t> </a:t>
            </a:r>
            <a:br>
              <a:rPr lang="en-US" sz="1836" dirty="0">
                <a:solidFill>
                  <a:srgbClr val="000000"/>
                </a:solidFill>
                <a:latin typeface="Nirmala UI Semilight" panose="020B0402040204020203" pitchFamily="34" charset="0"/>
                <a:cs typeface="Nirmala UI Semilight" panose="020B0402040204020203" pitchFamily="34" charset="0"/>
              </a:rPr>
            </a:br>
            <a:r>
              <a:rPr lang="en-US" sz="1836" dirty="0">
                <a:solidFill>
                  <a:srgbClr val="000000"/>
                </a:solidFill>
                <a:latin typeface="Nirmala UI Semilight" panose="020B0402040204020203" pitchFamily="34" charset="0"/>
                <a:cs typeface="Nirmala UI Semilight" panose="020B0402040204020203" pitchFamily="34" charset="0"/>
              </a:rPr>
              <a:t>how Microsoft</a:t>
            </a:r>
            <a:r>
              <a:rPr lang="en-US" sz="1836" baseline="30000" dirty="0">
                <a:solidFill>
                  <a:srgbClr val="000000"/>
                </a:solidFill>
                <a:latin typeface="Nirmala UI Semilight" panose="020B0402040204020203" pitchFamily="34" charset="0"/>
                <a:cs typeface="Nirmala UI Semilight" panose="020B0402040204020203" pitchFamily="34" charset="0"/>
              </a:rPr>
              <a:t>®</a:t>
            </a:r>
            <a:r>
              <a:rPr lang="en-US" sz="1836" dirty="0">
                <a:solidFill>
                  <a:srgbClr val="000000"/>
                </a:solidFill>
                <a:latin typeface="Nirmala UI Semilight" panose="020B0402040204020203" pitchFamily="34" charset="0"/>
                <a:cs typeface="Nirmala UI Semilight" panose="020B0402040204020203" pitchFamily="34" charset="0"/>
              </a:rPr>
              <a:t> Azure</a:t>
            </a:r>
            <a:r>
              <a:rPr lang="en-US" sz="1836" baseline="30000" dirty="0">
                <a:solidFill>
                  <a:srgbClr val="000000"/>
                </a:solidFill>
                <a:latin typeface="Nirmala UI Semilight" panose="020B0402040204020203" pitchFamily="34" charset="0"/>
                <a:cs typeface="Nirmala UI Semilight" panose="020B0402040204020203" pitchFamily="34" charset="0"/>
              </a:rPr>
              <a:t>®</a:t>
            </a:r>
            <a:r>
              <a:rPr lang="en-US" sz="1836" dirty="0">
                <a:solidFill>
                  <a:srgbClr val="000000"/>
                </a:solidFill>
                <a:latin typeface="Nirmala UI Semilight" panose="020B0402040204020203" pitchFamily="34" charset="0"/>
                <a:cs typeface="Nirmala UI Semilight" panose="020B0402040204020203" pitchFamily="34" charset="0"/>
              </a:rPr>
              <a:t> Stack unlocks agility and innovation</a:t>
            </a:r>
            <a:endParaRPr lang="en-US" sz="1632" dirty="0">
              <a:solidFill>
                <a:srgbClr val="000000"/>
              </a:solidFill>
              <a:latin typeface="Nirmala UI Semilight" panose="020B0402040204020203" pitchFamily="34" charset="0"/>
              <a:cs typeface="Nirmala UI Semilight" panose="020B0402040204020203" pitchFamily="34" charset="0"/>
            </a:endParaRPr>
          </a:p>
        </p:txBody>
      </p:sp>
      <p:sp>
        <p:nvSpPr>
          <p:cNvPr id="22" name="Freeform 3008">
            <a:extLst>
              <a:ext uri="{FF2B5EF4-FFF2-40B4-BE49-F238E27FC236}">
                <a16:creationId xmlns:a16="http://schemas.microsoft.com/office/drawing/2014/main" id="{744BA853-9206-AF4B-9FDC-167C8EC7A6AF}"/>
              </a:ext>
            </a:extLst>
          </p:cNvPr>
          <p:cNvSpPr>
            <a:spLocks noChangeAspect="1" noEditPoints="1"/>
          </p:cNvSpPr>
          <p:nvPr/>
        </p:nvSpPr>
        <p:spPr bwMode="auto">
          <a:xfrm>
            <a:off x="2053131" y="2450096"/>
            <a:ext cx="1398905" cy="1398905"/>
          </a:xfrm>
          <a:custGeom>
            <a:avLst/>
            <a:gdLst>
              <a:gd name="T0" fmla="*/ 50 w 100"/>
              <a:gd name="T1" fmla="*/ 100 h 100"/>
              <a:gd name="T2" fmla="*/ 36 w 100"/>
              <a:gd name="T3" fmla="*/ 86 h 100"/>
              <a:gd name="T4" fmla="*/ 36 w 100"/>
              <a:gd name="T5" fmla="*/ 81 h 100"/>
              <a:gd name="T6" fmla="*/ 30 w 100"/>
              <a:gd name="T7" fmla="*/ 67 h 100"/>
              <a:gd name="T8" fmla="*/ 24 w 100"/>
              <a:gd name="T9" fmla="*/ 46 h 100"/>
              <a:gd name="T10" fmla="*/ 47 w 100"/>
              <a:gd name="T11" fmla="*/ 24 h 100"/>
              <a:gd name="T12" fmla="*/ 67 w 100"/>
              <a:gd name="T13" fmla="*/ 31 h 100"/>
              <a:gd name="T14" fmla="*/ 76 w 100"/>
              <a:gd name="T15" fmla="*/ 50 h 100"/>
              <a:gd name="T16" fmla="*/ 70 w 100"/>
              <a:gd name="T17" fmla="*/ 67 h 100"/>
              <a:gd name="T18" fmla="*/ 70 w 100"/>
              <a:gd name="T19" fmla="*/ 67 h 100"/>
              <a:gd name="T20" fmla="*/ 64 w 100"/>
              <a:gd name="T21" fmla="*/ 81 h 100"/>
              <a:gd name="T22" fmla="*/ 64 w 100"/>
              <a:gd name="T23" fmla="*/ 86 h 100"/>
              <a:gd name="T24" fmla="*/ 50 w 100"/>
              <a:gd name="T25" fmla="*/ 100 h 100"/>
              <a:gd name="T26" fmla="*/ 40 w 100"/>
              <a:gd name="T27" fmla="*/ 84 h 100"/>
              <a:gd name="T28" fmla="*/ 40 w 100"/>
              <a:gd name="T29" fmla="*/ 86 h 100"/>
              <a:gd name="T30" fmla="*/ 50 w 100"/>
              <a:gd name="T31" fmla="*/ 96 h 100"/>
              <a:gd name="T32" fmla="*/ 60 w 100"/>
              <a:gd name="T33" fmla="*/ 86 h 100"/>
              <a:gd name="T34" fmla="*/ 60 w 100"/>
              <a:gd name="T35" fmla="*/ 84 h 100"/>
              <a:gd name="T36" fmla="*/ 40 w 100"/>
              <a:gd name="T37" fmla="*/ 84 h 100"/>
              <a:gd name="T38" fmla="*/ 60 w 100"/>
              <a:gd name="T39" fmla="*/ 80 h 100"/>
              <a:gd name="T40" fmla="*/ 60 w 100"/>
              <a:gd name="T41" fmla="*/ 80 h 100"/>
              <a:gd name="T42" fmla="*/ 67 w 100"/>
              <a:gd name="T43" fmla="*/ 64 h 100"/>
              <a:gd name="T44" fmla="*/ 72 w 100"/>
              <a:gd name="T45" fmla="*/ 50 h 100"/>
              <a:gd name="T46" fmla="*/ 65 w 100"/>
              <a:gd name="T47" fmla="*/ 34 h 100"/>
              <a:gd name="T48" fmla="*/ 47 w 100"/>
              <a:gd name="T49" fmla="*/ 28 h 100"/>
              <a:gd name="T50" fmla="*/ 28 w 100"/>
              <a:gd name="T51" fmla="*/ 46 h 100"/>
              <a:gd name="T52" fmla="*/ 33 w 100"/>
              <a:gd name="T53" fmla="*/ 64 h 100"/>
              <a:gd name="T54" fmla="*/ 40 w 100"/>
              <a:gd name="T55" fmla="*/ 80 h 100"/>
              <a:gd name="T56" fmla="*/ 60 w 100"/>
              <a:gd name="T57" fmla="*/ 80 h 100"/>
              <a:gd name="T58" fmla="*/ 100 w 100"/>
              <a:gd name="T59" fmla="*/ 56 h 100"/>
              <a:gd name="T60" fmla="*/ 84 w 100"/>
              <a:gd name="T61" fmla="*/ 56 h 100"/>
              <a:gd name="T62" fmla="*/ 84 w 100"/>
              <a:gd name="T63" fmla="*/ 52 h 100"/>
              <a:gd name="T64" fmla="*/ 100 w 100"/>
              <a:gd name="T65" fmla="*/ 52 h 100"/>
              <a:gd name="T66" fmla="*/ 100 w 100"/>
              <a:gd name="T67" fmla="*/ 56 h 100"/>
              <a:gd name="T68" fmla="*/ 16 w 100"/>
              <a:gd name="T69" fmla="*/ 56 h 100"/>
              <a:gd name="T70" fmla="*/ 0 w 100"/>
              <a:gd name="T71" fmla="*/ 56 h 100"/>
              <a:gd name="T72" fmla="*/ 0 w 100"/>
              <a:gd name="T73" fmla="*/ 52 h 100"/>
              <a:gd name="T74" fmla="*/ 16 w 100"/>
              <a:gd name="T75" fmla="*/ 52 h 100"/>
              <a:gd name="T76" fmla="*/ 16 w 100"/>
              <a:gd name="T77" fmla="*/ 56 h 100"/>
              <a:gd name="T78" fmla="*/ 79 w 100"/>
              <a:gd name="T79" fmla="*/ 27 h 100"/>
              <a:gd name="T80" fmla="*/ 76 w 100"/>
              <a:gd name="T81" fmla="*/ 24 h 100"/>
              <a:gd name="T82" fmla="*/ 87 w 100"/>
              <a:gd name="T83" fmla="*/ 13 h 100"/>
              <a:gd name="T84" fmla="*/ 90 w 100"/>
              <a:gd name="T85" fmla="*/ 16 h 100"/>
              <a:gd name="T86" fmla="*/ 79 w 100"/>
              <a:gd name="T87" fmla="*/ 27 h 100"/>
              <a:gd name="T88" fmla="*/ 19 w 100"/>
              <a:gd name="T89" fmla="*/ 27 h 100"/>
              <a:gd name="T90" fmla="*/ 8 w 100"/>
              <a:gd name="T91" fmla="*/ 16 h 100"/>
              <a:gd name="T92" fmla="*/ 11 w 100"/>
              <a:gd name="T93" fmla="*/ 13 h 100"/>
              <a:gd name="T94" fmla="*/ 22 w 100"/>
              <a:gd name="T95" fmla="*/ 24 h 100"/>
              <a:gd name="T96" fmla="*/ 19 w 100"/>
              <a:gd name="T97" fmla="*/ 27 h 100"/>
              <a:gd name="T98" fmla="*/ 52 w 100"/>
              <a:gd name="T99" fmla="*/ 16 h 100"/>
              <a:gd name="T100" fmla="*/ 48 w 100"/>
              <a:gd name="T101" fmla="*/ 16 h 100"/>
              <a:gd name="T102" fmla="*/ 48 w 100"/>
              <a:gd name="T103" fmla="*/ 0 h 100"/>
              <a:gd name="T104" fmla="*/ 52 w 100"/>
              <a:gd name="T105" fmla="*/ 0 h 100"/>
              <a:gd name="T106" fmla="*/ 52 w 100"/>
              <a:gd name="T107"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100">
                <a:moveTo>
                  <a:pt x="50" y="100"/>
                </a:moveTo>
                <a:cubicBezTo>
                  <a:pt x="42" y="100"/>
                  <a:pt x="36" y="94"/>
                  <a:pt x="36" y="86"/>
                </a:cubicBezTo>
                <a:cubicBezTo>
                  <a:pt x="36" y="81"/>
                  <a:pt x="36" y="81"/>
                  <a:pt x="36" y="81"/>
                </a:cubicBezTo>
                <a:cubicBezTo>
                  <a:pt x="36" y="76"/>
                  <a:pt x="34" y="71"/>
                  <a:pt x="30" y="67"/>
                </a:cubicBezTo>
                <a:cubicBezTo>
                  <a:pt x="25" y="61"/>
                  <a:pt x="23" y="53"/>
                  <a:pt x="24" y="46"/>
                </a:cubicBezTo>
                <a:cubicBezTo>
                  <a:pt x="26" y="35"/>
                  <a:pt x="36" y="25"/>
                  <a:pt x="47" y="24"/>
                </a:cubicBezTo>
                <a:cubicBezTo>
                  <a:pt x="54" y="23"/>
                  <a:pt x="62" y="26"/>
                  <a:pt x="67" y="31"/>
                </a:cubicBezTo>
                <a:cubicBezTo>
                  <a:pt x="73" y="36"/>
                  <a:pt x="76" y="43"/>
                  <a:pt x="76" y="50"/>
                </a:cubicBezTo>
                <a:cubicBezTo>
                  <a:pt x="76" y="56"/>
                  <a:pt x="74" y="62"/>
                  <a:pt x="70" y="67"/>
                </a:cubicBezTo>
                <a:cubicBezTo>
                  <a:pt x="70" y="67"/>
                  <a:pt x="70" y="67"/>
                  <a:pt x="70" y="67"/>
                </a:cubicBezTo>
                <a:cubicBezTo>
                  <a:pt x="66" y="71"/>
                  <a:pt x="64" y="76"/>
                  <a:pt x="64" y="81"/>
                </a:cubicBezTo>
                <a:cubicBezTo>
                  <a:pt x="64" y="86"/>
                  <a:pt x="64" y="86"/>
                  <a:pt x="64" y="86"/>
                </a:cubicBezTo>
                <a:cubicBezTo>
                  <a:pt x="64" y="94"/>
                  <a:pt x="58" y="100"/>
                  <a:pt x="50" y="100"/>
                </a:cubicBezTo>
                <a:close/>
                <a:moveTo>
                  <a:pt x="40" y="84"/>
                </a:moveTo>
                <a:cubicBezTo>
                  <a:pt x="40" y="86"/>
                  <a:pt x="40" y="86"/>
                  <a:pt x="40" y="86"/>
                </a:cubicBezTo>
                <a:cubicBezTo>
                  <a:pt x="40" y="92"/>
                  <a:pt x="44" y="96"/>
                  <a:pt x="50" y="96"/>
                </a:cubicBezTo>
                <a:cubicBezTo>
                  <a:pt x="56" y="96"/>
                  <a:pt x="60" y="92"/>
                  <a:pt x="60" y="86"/>
                </a:cubicBezTo>
                <a:cubicBezTo>
                  <a:pt x="60" y="84"/>
                  <a:pt x="60" y="84"/>
                  <a:pt x="60" y="84"/>
                </a:cubicBezTo>
                <a:lnTo>
                  <a:pt x="40" y="84"/>
                </a:lnTo>
                <a:close/>
                <a:moveTo>
                  <a:pt x="60" y="80"/>
                </a:moveTo>
                <a:cubicBezTo>
                  <a:pt x="60" y="80"/>
                  <a:pt x="60" y="80"/>
                  <a:pt x="60" y="80"/>
                </a:cubicBezTo>
                <a:cubicBezTo>
                  <a:pt x="60" y="74"/>
                  <a:pt x="63" y="69"/>
                  <a:pt x="67" y="64"/>
                </a:cubicBezTo>
                <a:cubicBezTo>
                  <a:pt x="70" y="60"/>
                  <a:pt x="72" y="55"/>
                  <a:pt x="72" y="50"/>
                </a:cubicBezTo>
                <a:cubicBezTo>
                  <a:pt x="72" y="44"/>
                  <a:pt x="69" y="38"/>
                  <a:pt x="65" y="34"/>
                </a:cubicBezTo>
                <a:cubicBezTo>
                  <a:pt x="60" y="29"/>
                  <a:pt x="54" y="27"/>
                  <a:pt x="47" y="28"/>
                </a:cubicBezTo>
                <a:cubicBezTo>
                  <a:pt x="38" y="29"/>
                  <a:pt x="30" y="37"/>
                  <a:pt x="28" y="46"/>
                </a:cubicBezTo>
                <a:cubicBezTo>
                  <a:pt x="27" y="53"/>
                  <a:pt x="29" y="59"/>
                  <a:pt x="33" y="64"/>
                </a:cubicBezTo>
                <a:cubicBezTo>
                  <a:pt x="37" y="69"/>
                  <a:pt x="40" y="74"/>
                  <a:pt x="40" y="80"/>
                </a:cubicBezTo>
                <a:lnTo>
                  <a:pt x="60" y="80"/>
                </a:lnTo>
                <a:close/>
                <a:moveTo>
                  <a:pt x="100" y="56"/>
                </a:moveTo>
                <a:cubicBezTo>
                  <a:pt x="84" y="56"/>
                  <a:pt x="84" y="56"/>
                  <a:pt x="84" y="56"/>
                </a:cubicBezTo>
                <a:cubicBezTo>
                  <a:pt x="84" y="52"/>
                  <a:pt x="84" y="52"/>
                  <a:pt x="84" y="52"/>
                </a:cubicBezTo>
                <a:cubicBezTo>
                  <a:pt x="100" y="52"/>
                  <a:pt x="100" y="52"/>
                  <a:pt x="100" y="52"/>
                </a:cubicBezTo>
                <a:lnTo>
                  <a:pt x="100" y="56"/>
                </a:lnTo>
                <a:close/>
                <a:moveTo>
                  <a:pt x="16" y="56"/>
                </a:moveTo>
                <a:cubicBezTo>
                  <a:pt x="0" y="56"/>
                  <a:pt x="0" y="56"/>
                  <a:pt x="0" y="56"/>
                </a:cubicBezTo>
                <a:cubicBezTo>
                  <a:pt x="0" y="52"/>
                  <a:pt x="0" y="52"/>
                  <a:pt x="0" y="52"/>
                </a:cubicBezTo>
                <a:cubicBezTo>
                  <a:pt x="16" y="52"/>
                  <a:pt x="16" y="52"/>
                  <a:pt x="16" y="52"/>
                </a:cubicBezTo>
                <a:lnTo>
                  <a:pt x="16" y="56"/>
                </a:lnTo>
                <a:close/>
                <a:moveTo>
                  <a:pt x="79" y="27"/>
                </a:moveTo>
                <a:cubicBezTo>
                  <a:pt x="76" y="24"/>
                  <a:pt x="76" y="24"/>
                  <a:pt x="76" y="24"/>
                </a:cubicBezTo>
                <a:cubicBezTo>
                  <a:pt x="87" y="13"/>
                  <a:pt x="87" y="13"/>
                  <a:pt x="87" y="13"/>
                </a:cubicBezTo>
                <a:cubicBezTo>
                  <a:pt x="90" y="16"/>
                  <a:pt x="90" y="16"/>
                  <a:pt x="90" y="16"/>
                </a:cubicBezTo>
                <a:lnTo>
                  <a:pt x="79" y="27"/>
                </a:lnTo>
                <a:close/>
                <a:moveTo>
                  <a:pt x="19" y="27"/>
                </a:moveTo>
                <a:cubicBezTo>
                  <a:pt x="8" y="16"/>
                  <a:pt x="8" y="16"/>
                  <a:pt x="8" y="16"/>
                </a:cubicBezTo>
                <a:cubicBezTo>
                  <a:pt x="11" y="13"/>
                  <a:pt x="11" y="13"/>
                  <a:pt x="11" y="13"/>
                </a:cubicBezTo>
                <a:cubicBezTo>
                  <a:pt x="22" y="24"/>
                  <a:pt x="22" y="24"/>
                  <a:pt x="22" y="24"/>
                </a:cubicBezTo>
                <a:lnTo>
                  <a:pt x="19" y="27"/>
                </a:lnTo>
                <a:close/>
                <a:moveTo>
                  <a:pt x="52" y="16"/>
                </a:moveTo>
                <a:cubicBezTo>
                  <a:pt x="48" y="16"/>
                  <a:pt x="48" y="16"/>
                  <a:pt x="48" y="16"/>
                </a:cubicBezTo>
                <a:cubicBezTo>
                  <a:pt x="48" y="0"/>
                  <a:pt x="48" y="0"/>
                  <a:pt x="48" y="0"/>
                </a:cubicBezTo>
                <a:cubicBezTo>
                  <a:pt x="52" y="0"/>
                  <a:pt x="52" y="0"/>
                  <a:pt x="52" y="0"/>
                </a:cubicBezTo>
                <a:lnTo>
                  <a:pt x="52" y="16"/>
                </a:lnTo>
                <a:close/>
              </a:path>
            </a:pathLst>
          </a:custGeom>
          <a:solidFill>
            <a:schemeClr val="accent4"/>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28" name="Freeform 2380">
            <a:extLst>
              <a:ext uri="{FF2B5EF4-FFF2-40B4-BE49-F238E27FC236}">
                <a16:creationId xmlns:a16="http://schemas.microsoft.com/office/drawing/2014/main" id="{B8B59105-99F4-4F41-BDEE-598F7074916D}"/>
              </a:ext>
            </a:extLst>
          </p:cNvPr>
          <p:cNvSpPr>
            <a:spLocks noChangeAspect="1" noEditPoints="1"/>
          </p:cNvSpPr>
          <p:nvPr/>
        </p:nvSpPr>
        <p:spPr bwMode="auto">
          <a:xfrm>
            <a:off x="5540145" y="2596675"/>
            <a:ext cx="1356184" cy="1288380"/>
          </a:xfrm>
          <a:custGeom>
            <a:avLst/>
            <a:gdLst>
              <a:gd name="T0" fmla="*/ 76 w 100"/>
              <a:gd name="T1" fmla="*/ 96 h 96"/>
              <a:gd name="T2" fmla="*/ 24 w 100"/>
              <a:gd name="T3" fmla="*/ 96 h 96"/>
              <a:gd name="T4" fmla="*/ 24 w 100"/>
              <a:gd name="T5" fmla="*/ 92 h 96"/>
              <a:gd name="T6" fmla="*/ 32 w 100"/>
              <a:gd name="T7" fmla="*/ 92 h 96"/>
              <a:gd name="T8" fmla="*/ 32 w 100"/>
              <a:gd name="T9" fmla="*/ 80 h 96"/>
              <a:gd name="T10" fmla="*/ 5 w 100"/>
              <a:gd name="T11" fmla="*/ 80 h 96"/>
              <a:gd name="T12" fmla="*/ 0 w 100"/>
              <a:gd name="T13" fmla="*/ 75 h 96"/>
              <a:gd name="T14" fmla="*/ 0 w 100"/>
              <a:gd name="T15" fmla="*/ 5 h 96"/>
              <a:gd name="T16" fmla="*/ 5 w 100"/>
              <a:gd name="T17" fmla="*/ 0 h 96"/>
              <a:gd name="T18" fmla="*/ 95 w 100"/>
              <a:gd name="T19" fmla="*/ 0 h 96"/>
              <a:gd name="T20" fmla="*/ 100 w 100"/>
              <a:gd name="T21" fmla="*/ 5 h 96"/>
              <a:gd name="T22" fmla="*/ 100 w 100"/>
              <a:gd name="T23" fmla="*/ 75 h 96"/>
              <a:gd name="T24" fmla="*/ 95 w 100"/>
              <a:gd name="T25" fmla="*/ 80 h 96"/>
              <a:gd name="T26" fmla="*/ 68 w 100"/>
              <a:gd name="T27" fmla="*/ 80 h 96"/>
              <a:gd name="T28" fmla="*/ 68 w 100"/>
              <a:gd name="T29" fmla="*/ 92 h 96"/>
              <a:gd name="T30" fmla="*/ 76 w 100"/>
              <a:gd name="T31" fmla="*/ 92 h 96"/>
              <a:gd name="T32" fmla="*/ 76 w 100"/>
              <a:gd name="T33" fmla="*/ 96 h 96"/>
              <a:gd name="T34" fmla="*/ 36 w 100"/>
              <a:gd name="T35" fmla="*/ 92 h 96"/>
              <a:gd name="T36" fmla="*/ 64 w 100"/>
              <a:gd name="T37" fmla="*/ 92 h 96"/>
              <a:gd name="T38" fmla="*/ 64 w 100"/>
              <a:gd name="T39" fmla="*/ 80 h 96"/>
              <a:gd name="T40" fmla="*/ 36 w 100"/>
              <a:gd name="T41" fmla="*/ 80 h 96"/>
              <a:gd name="T42" fmla="*/ 36 w 100"/>
              <a:gd name="T43" fmla="*/ 92 h 96"/>
              <a:gd name="T44" fmla="*/ 4 w 100"/>
              <a:gd name="T45" fmla="*/ 68 h 96"/>
              <a:gd name="T46" fmla="*/ 4 w 100"/>
              <a:gd name="T47" fmla="*/ 75 h 96"/>
              <a:gd name="T48" fmla="*/ 5 w 100"/>
              <a:gd name="T49" fmla="*/ 76 h 96"/>
              <a:gd name="T50" fmla="*/ 95 w 100"/>
              <a:gd name="T51" fmla="*/ 76 h 96"/>
              <a:gd name="T52" fmla="*/ 96 w 100"/>
              <a:gd name="T53" fmla="*/ 75 h 96"/>
              <a:gd name="T54" fmla="*/ 96 w 100"/>
              <a:gd name="T55" fmla="*/ 68 h 96"/>
              <a:gd name="T56" fmla="*/ 4 w 100"/>
              <a:gd name="T57" fmla="*/ 68 h 96"/>
              <a:gd name="T58" fmla="*/ 4 w 100"/>
              <a:gd name="T59" fmla="*/ 64 h 96"/>
              <a:gd name="T60" fmla="*/ 96 w 100"/>
              <a:gd name="T61" fmla="*/ 64 h 96"/>
              <a:gd name="T62" fmla="*/ 96 w 100"/>
              <a:gd name="T63" fmla="*/ 5 h 96"/>
              <a:gd name="T64" fmla="*/ 95 w 100"/>
              <a:gd name="T65" fmla="*/ 4 h 96"/>
              <a:gd name="T66" fmla="*/ 5 w 100"/>
              <a:gd name="T67" fmla="*/ 4 h 96"/>
              <a:gd name="T68" fmla="*/ 4 w 100"/>
              <a:gd name="T69" fmla="*/ 5 h 96"/>
              <a:gd name="T70" fmla="*/ 4 w 100"/>
              <a:gd name="T71" fmla="*/ 64 h 96"/>
              <a:gd name="T72" fmla="*/ 30 w 100"/>
              <a:gd name="T73" fmla="*/ 56 h 96"/>
              <a:gd name="T74" fmla="*/ 29 w 100"/>
              <a:gd name="T75" fmla="*/ 56 h 96"/>
              <a:gd name="T76" fmla="*/ 28 w 100"/>
              <a:gd name="T77" fmla="*/ 54 h 96"/>
              <a:gd name="T78" fmla="*/ 36 w 100"/>
              <a:gd name="T79" fmla="*/ 35 h 96"/>
              <a:gd name="T80" fmla="*/ 40 w 100"/>
              <a:gd name="T81" fmla="*/ 34 h 96"/>
              <a:gd name="T82" fmla="*/ 67 w 100"/>
              <a:gd name="T83" fmla="*/ 12 h 96"/>
              <a:gd name="T84" fmla="*/ 70 w 100"/>
              <a:gd name="T85" fmla="*/ 13 h 96"/>
              <a:gd name="T86" fmla="*/ 72 w 100"/>
              <a:gd name="T87" fmla="*/ 17 h 96"/>
              <a:gd name="T88" fmla="*/ 49 w 100"/>
              <a:gd name="T89" fmla="*/ 44 h 96"/>
              <a:gd name="T90" fmla="*/ 49 w 100"/>
              <a:gd name="T91" fmla="*/ 48 h 96"/>
              <a:gd name="T92" fmla="*/ 40 w 100"/>
              <a:gd name="T93" fmla="*/ 53 h 96"/>
              <a:gd name="T94" fmla="*/ 31 w 100"/>
              <a:gd name="T95" fmla="*/ 56 h 96"/>
              <a:gd name="T96" fmla="*/ 30 w 100"/>
              <a:gd name="T97" fmla="*/ 56 h 96"/>
              <a:gd name="T98" fmla="*/ 39 w 100"/>
              <a:gd name="T99" fmla="*/ 38 h 96"/>
              <a:gd name="T100" fmla="*/ 38 w 100"/>
              <a:gd name="T101" fmla="*/ 38 h 96"/>
              <a:gd name="T102" fmla="*/ 32 w 100"/>
              <a:gd name="T103" fmla="*/ 51 h 96"/>
              <a:gd name="T104" fmla="*/ 40 w 100"/>
              <a:gd name="T105" fmla="*/ 49 h 96"/>
              <a:gd name="T106" fmla="*/ 45 w 100"/>
              <a:gd name="T107" fmla="*/ 46 h 96"/>
              <a:gd name="T108" fmla="*/ 43 w 100"/>
              <a:gd name="T109" fmla="*/ 40 h 96"/>
              <a:gd name="T110" fmla="*/ 39 w 100"/>
              <a:gd name="T111" fmla="*/ 38 h 96"/>
              <a:gd name="T112" fmla="*/ 44 w 100"/>
              <a:gd name="T113" fmla="*/ 36 h 96"/>
              <a:gd name="T114" fmla="*/ 46 w 100"/>
              <a:gd name="T115" fmla="*/ 37 h 96"/>
              <a:gd name="T116" fmla="*/ 48 w 100"/>
              <a:gd name="T117" fmla="*/ 40 h 96"/>
              <a:gd name="T118" fmla="*/ 68 w 100"/>
              <a:gd name="T119" fmla="*/ 17 h 96"/>
              <a:gd name="T120" fmla="*/ 68 w 100"/>
              <a:gd name="T121" fmla="*/ 16 h 96"/>
              <a:gd name="T122" fmla="*/ 67 w 100"/>
              <a:gd name="T123" fmla="*/ 16 h 96"/>
              <a:gd name="T124" fmla="*/ 44 w 100"/>
              <a:gd name="T12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96">
                <a:moveTo>
                  <a:pt x="76" y="96"/>
                </a:moveTo>
                <a:cubicBezTo>
                  <a:pt x="24" y="96"/>
                  <a:pt x="24" y="96"/>
                  <a:pt x="24" y="96"/>
                </a:cubicBezTo>
                <a:cubicBezTo>
                  <a:pt x="24" y="92"/>
                  <a:pt x="24" y="92"/>
                  <a:pt x="24" y="92"/>
                </a:cubicBezTo>
                <a:cubicBezTo>
                  <a:pt x="32" y="92"/>
                  <a:pt x="32" y="92"/>
                  <a:pt x="32" y="92"/>
                </a:cubicBezTo>
                <a:cubicBezTo>
                  <a:pt x="32" y="80"/>
                  <a:pt x="32" y="80"/>
                  <a:pt x="32" y="80"/>
                </a:cubicBezTo>
                <a:cubicBezTo>
                  <a:pt x="5" y="80"/>
                  <a:pt x="5" y="80"/>
                  <a:pt x="5" y="80"/>
                </a:cubicBezTo>
                <a:cubicBezTo>
                  <a:pt x="2" y="80"/>
                  <a:pt x="0" y="78"/>
                  <a:pt x="0" y="75"/>
                </a:cubicBezTo>
                <a:cubicBezTo>
                  <a:pt x="0" y="5"/>
                  <a:pt x="0" y="5"/>
                  <a:pt x="0" y="5"/>
                </a:cubicBezTo>
                <a:cubicBezTo>
                  <a:pt x="0" y="2"/>
                  <a:pt x="2" y="0"/>
                  <a:pt x="5" y="0"/>
                </a:cubicBezTo>
                <a:cubicBezTo>
                  <a:pt x="95" y="0"/>
                  <a:pt x="95" y="0"/>
                  <a:pt x="95" y="0"/>
                </a:cubicBezTo>
                <a:cubicBezTo>
                  <a:pt x="98" y="0"/>
                  <a:pt x="100" y="2"/>
                  <a:pt x="100" y="5"/>
                </a:cubicBezTo>
                <a:cubicBezTo>
                  <a:pt x="100" y="75"/>
                  <a:pt x="100" y="75"/>
                  <a:pt x="100" y="75"/>
                </a:cubicBezTo>
                <a:cubicBezTo>
                  <a:pt x="100" y="78"/>
                  <a:pt x="98" y="80"/>
                  <a:pt x="95" y="80"/>
                </a:cubicBezTo>
                <a:cubicBezTo>
                  <a:pt x="68" y="80"/>
                  <a:pt x="68" y="80"/>
                  <a:pt x="68" y="80"/>
                </a:cubicBezTo>
                <a:cubicBezTo>
                  <a:pt x="68" y="92"/>
                  <a:pt x="68" y="92"/>
                  <a:pt x="68" y="92"/>
                </a:cubicBezTo>
                <a:cubicBezTo>
                  <a:pt x="76" y="92"/>
                  <a:pt x="76" y="92"/>
                  <a:pt x="76" y="92"/>
                </a:cubicBezTo>
                <a:lnTo>
                  <a:pt x="76" y="96"/>
                </a:lnTo>
                <a:close/>
                <a:moveTo>
                  <a:pt x="36" y="92"/>
                </a:moveTo>
                <a:cubicBezTo>
                  <a:pt x="64" y="92"/>
                  <a:pt x="64" y="92"/>
                  <a:pt x="64" y="92"/>
                </a:cubicBezTo>
                <a:cubicBezTo>
                  <a:pt x="64" y="80"/>
                  <a:pt x="64" y="80"/>
                  <a:pt x="64" y="80"/>
                </a:cubicBezTo>
                <a:cubicBezTo>
                  <a:pt x="36" y="80"/>
                  <a:pt x="36" y="80"/>
                  <a:pt x="36" y="80"/>
                </a:cubicBezTo>
                <a:lnTo>
                  <a:pt x="36" y="92"/>
                </a:lnTo>
                <a:close/>
                <a:moveTo>
                  <a:pt x="4" y="68"/>
                </a:moveTo>
                <a:cubicBezTo>
                  <a:pt x="4" y="75"/>
                  <a:pt x="4" y="75"/>
                  <a:pt x="4" y="75"/>
                </a:cubicBezTo>
                <a:cubicBezTo>
                  <a:pt x="4" y="76"/>
                  <a:pt x="4" y="76"/>
                  <a:pt x="5" y="76"/>
                </a:cubicBezTo>
                <a:cubicBezTo>
                  <a:pt x="95" y="76"/>
                  <a:pt x="95" y="76"/>
                  <a:pt x="95" y="76"/>
                </a:cubicBezTo>
                <a:cubicBezTo>
                  <a:pt x="96" y="76"/>
                  <a:pt x="96" y="76"/>
                  <a:pt x="96" y="75"/>
                </a:cubicBezTo>
                <a:cubicBezTo>
                  <a:pt x="96" y="68"/>
                  <a:pt x="96" y="68"/>
                  <a:pt x="96" y="68"/>
                </a:cubicBezTo>
                <a:lnTo>
                  <a:pt x="4" y="68"/>
                </a:lnTo>
                <a:close/>
                <a:moveTo>
                  <a:pt x="4" y="64"/>
                </a:moveTo>
                <a:cubicBezTo>
                  <a:pt x="96" y="64"/>
                  <a:pt x="96" y="64"/>
                  <a:pt x="96" y="64"/>
                </a:cubicBezTo>
                <a:cubicBezTo>
                  <a:pt x="96" y="5"/>
                  <a:pt x="96" y="5"/>
                  <a:pt x="96" y="5"/>
                </a:cubicBezTo>
                <a:cubicBezTo>
                  <a:pt x="96" y="4"/>
                  <a:pt x="96" y="4"/>
                  <a:pt x="95" y="4"/>
                </a:cubicBezTo>
                <a:cubicBezTo>
                  <a:pt x="5" y="4"/>
                  <a:pt x="5" y="4"/>
                  <a:pt x="5" y="4"/>
                </a:cubicBezTo>
                <a:cubicBezTo>
                  <a:pt x="4" y="4"/>
                  <a:pt x="4" y="4"/>
                  <a:pt x="4" y="5"/>
                </a:cubicBezTo>
                <a:lnTo>
                  <a:pt x="4" y="64"/>
                </a:lnTo>
                <a:close/>
                <a:moveTo>
                  <a:pt x="30" y="56"/>
                </a:moveTo>
                <a:cubicBezTo>
                  <a:pt x="30" y="56"/>
                  <a:pt x="29" y="56"/>
                  <a:pt x="29" y="56"/>
                </a:cubicBezTo>
                <a:cubicBezTo>
                  <a:pt x="28" y="55"/>
                  <a:pt x="28" y="55"/>
                  <a:pt x="28" y="54"/>
                </a:cubicBezTo>
                <a:cubicBezTo>
                  <a:pt x="28" y="52"/>
                  <a:pt x="29" y="38"/>
                  <a:pt x="36" y="35"/>
                </a:cubicBezTo>
                <a:cubicBezTo>
                  <a:pt x="37" y="34"/>
                  <a:pt x="39" y="34"/>
                  <a:pt x="40" y="34"/>
                </a:cubicBezTo>
                <a:cubicBezTo>
                  <a:pt x="49" y="24"/>
                  <a:pt x="60" y="12"/>
                  <a:pt x="67" y="12"/>
                </a:cubicBezTo>
                <a:cubicBezTo>
                  <a:pt x="68" y="12"/>
                  <a:pt x="70" y="12"/>
                  <a:pt x="70" y="13"/>
                </a:cubicBezTo>
                <a:cubicBezTo>
                  <a:pt x="72" y="14"/>
                  <a:pt x="72" y="16"/>
                  <a:pt x="72" y="17"/>
                </a:cubicBezTo>
                <a:cubicBezTo>
                  <a:pt x="72" y="24"/>
                  <a:pt x="58" y="37"/>
                  <a:pt x="49" y="44"/>
                </a:cubicBezTo>
                <a:cubicBezTo>
                  <a:pt x="49" y="45"/>
                  <a:pt x="49" y="47"/>
                  <a:pt x="49" y="48"/>
                </a:cubicBezTo>
                <a:cubicBezTo>
                  <a:pt x="47" y="51"/>
                  <a:pt x="44" y="53"/>
                  <a:pt x="40" y="53"/>
                </a:cubicBezTo>
                <a:cubicBezTo>
                  <a:pt x="35" y="53"/>
                  <a:pt x="31" y="56"/>
                  <a:pt x="31" y="56"/>
                </a:cubicBezTo>
                <a:cubicBezTo>
                  <a:pt x="31" y="56"/>
                  <a:pt x="30" y="56"/>
                  <a:pt x="30" y="56"/>
                </a:cubicBezTo>
                <a:close/>
                <a:moveTo>
                  <a:pt x="39" y="38"/>
                </a:moveTo>
                <a:cubicBezTo>
                  <a:pt x="38" y="38"/>
                  <a:pt x="38" y="38"/>
                  <a:pt x="38" y="38"/>
                </a:cubicBezTo>
                <a:cubicBezTo>
                  <a:pt x="35" y="40"/>
                  <a:pt x="33" y="46"/>
                  <a:pt x="32" y="51"/>
                </a:cubicBezTo>
                <a:cubicBezTo>
                  <a:pt x="34" y="50"/>
                  <a:pt x="37" y="49"/>
                  <a:pt x="40" y="49"/>
                </a:cubicBezTo>
                <a:cubicBezTo>
                  <a:pt x="42" y="49"/>
                  <a:pt x="44" y="48"/>
                  <a:pt x="45" y="46"/>
                </a:cubicBezTo>
                <a:cubicBezTo>
                  <a:pt x="46" y="44"/>
                  <a:pt x="45" y="42"/>
                  <a:pt x="43" y="40"/>
                </a:cubicBezTo>
                <a:cubicBezTo>
                  <a:pt x="42" y="39"/>
                  <a:pt x="40" y="38"/>
                  <a:pt x="39" y="38"/>
                </a:cubicBezTo>
                <a:close/>
                <a:moveTo>
                  <a:pt x="44" y="36"/>
                </a:moveTo>
                <a:cubicBezTo>
                  <a:pt x="45" y="36"/>
                  <a:pt x="45" y="37"/>
                  <a:pt x="46" y="37"/>
                </a:cubicBezTo>
                <a:cubicBezTo>
                  <a:pt x="47" y="38"/>
                  <a:pt x="47" y="39"/>
                  <a:pt x="48" y="40"/>
                </a:cubicBezTo>
                <a:cubicBezTo>
                  <a:pt x="60" y="30"/>
                  <a:pt x="68" y="21"/>
                  <a:pt x="68" y="17"/>
                </a:cubicBezTo>
                <a:cubicBezTo>
                  <a:pt x="68" y="16"/>
                  <a:pt x="68" y="16"/>
                  <a:pt x="68" y="16"/>
                </a:cubicBezTo>
                <a:cubicBezTo>
                  <a:pt x="68" y="16"/>
                  <a:pt x="68" y="16"/>
                  <a:pt x="67" y="16"/>
                </a:cubicBezTo>
                <a:cubicBezTo>
                  <a:pt x="63" y="16"/>
                  <a:pt x="54" y="24"/>
                  <a:pt x="44" y="36"/>
                </a:cubicBez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29" name="Freeform 2368">
            <a:extLst>
              <a:ext uri="{FF2B5EF4-FFF2-40B4-BE49-F238E27FC236}">
                <a16:creationId xmlns:a16="http://schemas.microsoft.com/office/drawing/2014/main" id="{84AF5D5D-6D0F-534C-B2C9-345E1AC5185A}"/>
              </a:ext>
            </a:extLst>
          </p:cNvPr>
          <p:cNvSpPr>
            <a:spLocks noChangeAspect="1" noEditPoints="1"/>
          </p:cNvSpPr>
          <p:nvPr/>
        </p:nvSpPr>
        <p:spPr bwMode="auto">
          <a:xfrm>
            <a:off x="9131945" y="2596675"/>
            <a:ext cx="1252325" cy="1252325"/>
          </a:xfrm>
          <a:custGeom>
            <a:avLst/>
            <a:gdLst>
              <a:gd name="T0" fmla="*/ 98 w 100"/>
              <a:gd name="T1" fmla="*/ 23 h 101"/>
              <a:gd name="T2" fmla="*/ 98 w 100"/>
              <a:gd name="T3" fmla="*/ 11 h 101"/>
              <a:gd name="T4" fmla="*/ 78 w 100"/>
              <a:gd name="T5" fmla="*/ 3 h 101"/>
              <a:gd name="T6" fmla="*/ 24 w 100"/>
              <a:gd name="T7" fmla="*/ 2 h 101"/>
              <a:gd name="T8" fmla="*/ 1 w 100"/>
              <a:gd name="T9" fmla="*/ 22 h 101"/>
              <a:gd name="T10" fmla="*/ 29 w 100"/>
              <a:gd name="T11" fmla="*/ 53 h 101"/>
              <a:gd name="T12" fmla="*/ 4 w 100"/>
              <a:gd name="T13" fmla="*/ 77 h 101"/>
              <a:gd name="T14" fmla="*/ 1 w 100"/>
              <a:gd name="T15" fmla="*/ 100 h 101"/>
              <a:gd name="T16" fmla="*/ 2 w 100"/>
              <a:gd name="T17" fmla="*/ 101 h 101"/>
              <a:gd name="T18" fmla="*/ 24 w 100"/>
              <a:gd name="T19" fmla="*/ 96 h 101"/>
              <a:gd name="T20" fmla="*/ 76 w 100"/>
              <a:gd name="T21" fmla="*/ 100 h 101"/>
              <a:gd name="T22" fmla="*/ 79 w 100"/>
              <a:gd name="T23" fmla="*/ 100 h 101"/>
              <a:gd name="T24" fmla="*/ 99 w 100"/>
              <a:gd name="T25" fmla="*/ 77 h 101"/>
              <a:gd name="T26" fmla="*/ 25 w 100"/>
              <a:gd name="T27" fmla="*/ 90 h 101"/>
              <a:gd name="T28" fmla="*/ 70 w 100"/>
              <a:gd name="T29" fmla="*/ 17 h 101"/>
              <a:gd name="T30" fmla="*/ 25 w 100"/>
              <a:gd name="T31" fmla="*/ 90 h 101"/>
              <a:gd name="T32" fmla="*/ 87 w 100"/>
              <a:gd name="T33" fmla="*/ 6 h 101"/>
              <a:gd name="T34" fmla="*/ 96 w 100"/>
              <a:gd name="T35" fmla="*/ 17 h 101"/>
              <a:gd name="T36" fmla="*/ 87 w 100"/>
              <a:gd name="T37" fmla="*/ 28 h 101"/>
              <a:gd name="T38" fmla="*/ 81 w 100"/>
              <a:gd name="T39" fmla="*/ 6 h 101"/>
              <a:gd name="T40" fmla="*/ 22 w 100"/>
              <a:gd name="T41" fmla="*/ 6 h 101"/>
              <a:gd name="T42" fmla="*/ 14 w 100"/>
              <a:gd name="T43" fmla="*/ 23 h 101"/>
              <a:gd name="T44" fmla="*/ 30 w 100"/>
              <a:gd name="T45" fmla="*/ 13 h 101"/>
              <a:gd name="T46" fmla="*/ 26 w 100"/>
              <a:gd name="T47" fmla="*/ 26 h 101"/>
              <a:gd name="T48" fmla="*/ 37 w 100"/>
              <a:gd name="T49" fmla="*/ 21 h 101"/>
              <a:gd name="T50" fmla="*/ 34 w 100"/>
              <a:gd name="T51" fmla="*/ 34 h 101"/>
              <a:gd name="T52" fmla="*/ 45 w 100"/>
              <a:gd name="T53" fmla="*/ 28 h 101"/>
              <a:gd name="T54" fmla="*/ 31 w 100"/>
              <a:gd name="T55" fmla="*/ 50 h 101"/>
              <a:gd name="T56" fmla="*/ 5 w 100"/>
              <a:gd name="T57" fmla="*/ 96 h 101"/>
              <a:gd name="T58" fmla="*/ 8 w 100"/>
              <a:gd name="T59" fmla="*/ 79 h 101"/>
              <a:gd name="T60" fmla="*/ 22 w 100"/>
              <a:gd name="T61" fmla="*/ 93 h 101"/>
              <a:gd name="T62" fmla="*/ 78 w 100"/>
              <a:gd name="T63" fmla="*/ 96 h 101"/>
              <a:gd name="T64" fmla="*/ 69 w 100"/>
              <a:gd name="T65" fmla="*/ 52 h 101"/>
              <a:gd name="T66" fmla="*/ 64 w 100"/>
              <a:gd name="T67" fmla="*/ 65 h 101"/>
              <a:gd name="T68" fmla="*/ 75 w 100"/>
              <a:gd name="T69" fmla="*/ 59 h 101"/>
              <a:gd name="T70" fmla="*/ 71 w 100"/>
              <a:gd name="T71" fmla="*/ 72 h 101"/>
              <a:gd name="T72" fmla="*/ 83 w 100"/>
              <a:gd name="T73" fmla="*/ 67 h 101"/>
              <a:gd name="T74" fmla="*/ 74 w 100"/>
              <a:gd name="T75" fmla="*/ 85 h 101"/>
              <a:gd name="T76" fmla="*/ 91 w 100"/>
              <a:gd name="T77" fmla="*/ 74 h 101"/>
              <a:gd name="T78" fmla="*/ 78 w 100"/>
              <a:gd name="T79"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71" y="49"/>
                </a:moveTo>
                <a:cubicBezTo>
                  <a:pt x="98" y="23"/>
                  <a:pt x="98" y="23"/>
                  <a:pt x="98" y="23"/>
                </a:cubicBezTo>
                <a:cubicBezTo>
                  <a:pt x="99" y="21"/>
                  <a:pt x="100" y="19"/>
                  <a:pt x="100" y="17"/>
                </a:cubicBezTo>
                <a:cubicBezTo>
                  <a:pt x="100" y="15"/>
                  <a:pt x="99" y="13"/>
                  <a:pt x="98" y="11"/>
                </a:cubicBezTo>
                <a:cubicBezTo>
                  <a:pt x="90" y="3"/>
                  <a:pt x="90" y="3"/>
                  <a:pt x="90" y="3"/>
                </a:cubicBezTo>
                <a:cubicBezTo>
                  <a:pt x="87" y="0"/>
                  <a:pt x="81" y="0"/>
                  <a:pt x="78" y="3"/>
                </a:cubicBezTo>
                <a:cubicBezTo>
                  <a:pt x="52" y="30"/>
                  <a:pt x="52" y="30"/>
                  <a:pt x="52" y="30"/>
                </a:cubicBezTo>
                <a:cubicBezTo>
                  <a:pt x="24" y="2"/>
                  <a:pt x="24" y="2"/>
                  <a:pt x="24" y="2"/>
                </a:cubicBezTo>
                <a:cubicBezTo>
                  <a:pt x="23" y="1"/>
                  <a:pt x="22" y="1"/>
                  <a:pt x="21" y="2"/>
                </a:cubicBezTo>
                <a:cubicBezTo>
                  <a:pt x="1" y="22"/>
                  <a:pt x="1" y="22"/>
                  <a:pt x="1" y="22"/>
                </a:cubicBezTo>
                <a:cubicBezTo>
                  <a:pt x="0" y="23"/>
                  <a:pt x="0" y="24"/>
                  <a:pt x="1" y="25"/>
                </a:cubicBezTo>
                <a:cubicBezTo>
                  <a:pt x="29" y="53"/>
                  <a:pt x="29" y="53"/>
                  <a:pt x="29" y="53"/>
                </a:cubicBezTo>
                <a:cubicBezTo>
                  <a:pt x="5" y="76"/>
                  <a:pt x="5" y="76"/>
                  <a:pt x="5" y="76"/>
                </a:cubicBezTo>
                <a:cubicBezTo>
                  <a:pt x="5" y="77"/>
                  <a:pt x="4" y="77"/>
                  <a:pt x="4" y="77"/>
                </a:cubicBezTo>
                <a:cubicBezTo>
                  <a:pt x="0" y="99"/>
                  <a:pt x="0" y="99"/>
                  <a:pt x="0" y="99"/>
                </a:cubicBezTo>
                <a:cubicBezTo>
                  <a:pt x="0" y="99"/>
                  <a:pt x="0" y="100"/>
                  <a:pt x="1" y="100"/>
                </a:cubicBezTo>
                <a:cubicBezTo>
                  <a:pt x="1" y="101"/>
                  <a:pt x="1" y="101"/>
                  <a:pt x="2" y="101"/>
                </a:cubicBezTo>
                <a:cubicBezTo>
                  <a:pt x="2" y="101"/>
                  <a:pt x="2" y="101"/>
                  <a:pt x="2" y="101"/>
                </a:cubicBezTo>
                <a:cubicBezTo>
                  <a:pt x="23" y="97"/>
                  <a:pt x="23" y="97"/>
                  <a:pt x="23" y="97"/>
                </a:cubicBezTo>
                <a:cubicBezTo>
                  <a:pt x="24" y="97"/>
                  <a:pt x="24" y="96"/>
                  <a:pt x="24" y="96"/>
                </a:cubicBezTo>
                <a:cubicBezTo>
                  <a:pt x="48" y="72"/>
                  <a:pt x="48" y="72"/>
                  <a:pt x="48" y="72"/>
                </a:cubicBezTo>
                <a:cubicBezTo>
                  <a:pt x="76" y="100"/>
                  <a:pt x="76" y="100"/>
                  <a:pt x="76" y="100"/>
                </a:cubicBezTo>
                <a:cubicBezTo>
                  <a:pt x="77" y="101"/>
                  <a:pt x="77" y="101"/>
                  <a:pt x="78" y="101"/>
                </a:cubicBezTo>
                <a:cubicBezTo>
                  <a:pt x="78" y="101"/>
                  <a:pt x="79" y="101"/>
                  <a:pt x="79" y="100"/>
                </a:cubicBezTo>
                <a:cubicBezTo>
                  <a:pt x="99" y="80"/>
                  <a:pt x="99" y="80"/>
                  <a:pt x="99" y="80"/>
                </a:cubicBezTo>
                <a:cubicBezTo>
                  <a:pt x="100" y="79"/>
                  <a:pt x="100" y="78"/>
                  <a:pt x="99" y="77"/>
                </a:cubicBezTo>
                <a:lnTo>
                  <a:pt x="71" y="49"/>
                </a:lnTo>
                <a:close/>
                <a:moveTo>
                  <a:pt x="25" y="90"/>
                </a:moveTo>
                <a:cubicBezTo>
                  <a:pt x="11" y="76"/>
                  <a:pt x="11" y="76"/>
                  <a:pt x="11" y="76"/>
                </a:cubicBezTo>
                <a:cubicBezTo>
                  <a:pt x="70" y="17"/>
                  <a:pt x="70" y="17"/>
                  <a:pt x="70" y="17"/>
                </a:cubicBezTo>
                <a:cubicBezTo>
                  <a:pt x="84" y="31"/>
                  <a:pt x="84" y="31"/>
                  <a:pt x="84" y="31"/>
                </a:cubicBezTo>
                <a:lnTo>
                  <a:pt x="25" y="90"/>
                </a:lnTo>
                <a:close/>
                <a:moveTo>
                  <a:pt x="81" y="6"/>
                </a:moveTo>
                <a:cubicBezTo>
                  <a:pt x="82" y="5"/>
                  <a:pt x="85" y="5"/>
                  <a:pt x="87" y="6"/>
                </a:cubicBezTo>
                <a:cubicBezTo>
                  <a:pt x="95" y="14"/>
                  <a:pt x="95" y="14"/>
                  <a:pt x="95" y="14"/>
                </a:cubicBezTo>
                <a:cubicBezTo>
                  <a:pt x="96" y="15"/>
                  <a:pt x="96" y="16"/>
                  <a:pt x="96" y="17"/>
                </a:cubicBezTo>
                <a:cubicBezTo>
                  <a:pt x="96" y="18"/>
                  <a:pt x="96" y="19"/>
                  <a:pt x="95" y="20"/>
                </a:cubicBezTo>
                <a:cubicBezTo>
                  <a:pt x="87" y="28"/>
                  <a:pt x="87" y="28"/>
                  <a:pt x="87" y="28"/>
                </a:cubicBezTo>
                <a:cubicBezTo>
                  <a:pt x="73" y="14"/>
                  <a:pt x="73" y="14"/>
                  <a:pt x="73" y="14"/>
                </a:cubicBezTo>
                <a:lnTo>
                  <a:pt x="81" y="6"/>
                </a:lnTo>
                <a:close/>
                <a:moveTo>
                  <a:pt x="5" y="23"/>
                </a:moveTo>
                <a:cubicBezTo>
                  <a:pt x="22" y="6"/>
                  <a:pt x="22" y="6"/>
                  <a:pt x="22" y="6"/>
                </a:cubicBezTo>
                <a:cubicBezTo>
                  <a:pt x="27" y="10"/>
                  <a:pt x="27" y="10"/>
                  <a:pt x="27" y="10"/>
                </a:cubicBezTo>
                <a:cubicBezTo>
                  <a:pt x="14" y="23"/>
                  <a:pt x="14" y="23"/>
                  <a:pt x="14" y="23"/>
                </a:cubicBezTo>
                <a:cubicBezTo>
                  <a:pt x="17" y="26"/>
                  <a:pt x="17" y="26"/>
                  <a:pt x="17" y="26"/>
                </a:cubicBezTo>
                <a:cubicBezTo>
                  <a:pt x="30" y="13"/>
                  <a:pt x="30" y="13"/>
                  <a:pt x="30" y="13"/>
                </a:cubicBezTo>
                <a:cubicBezTo>
                  <a:pt x="34" y="18"/>
                  <a:pt x="34" y="18"/>
                  <a:pt x="34" y="18"/>
                </a:cubicBezTo>
                <a:cubicBezTo>
                  <a:pt x="26" y="26"/>
                  <a:pt x="26" y="26"/>
                  <a:pt x="26" y="26"/>
                </a:cubicBezTo>
                <a:cubicBezTo>
                  <a:pt x="29" y="29"/>
                  <a:pt x="29" y="29"/>
                  <a:pt x="29" y="29"/>
                </a:cubicBezTo>
                <a:cubicBezTo>
                  <a:pt x="37" y="21"/>
                  <a:pt x="37" y="21"/>
                  <a:pt x="37" y="21"/>
                </a:cubicBezTo>
                <a:cubicBezTo>
                  <a:pt x="42" y="26"/>
                  <a:pt x="42" y="26"/>
                  <a:pt x="42" y="26"/>
                </a:cubicBezTo>
                <a:cubicBezTo>
                  <a:pt x="34" y="34"/>
                  <a:pt x="34" y="34"/>
                  <a:pt x="34" y="34"/>
                </a:cubicBezTo>
                <a:cubicBezTo>
                  <a:pt x="36" y="37"/>
                  <a:pt x="36" y="37"/>
                  <a:pt x="36" y="37"/>
                </a:cubicBezTo>
                <a:cubicBezTo>
                  <a:pt x="45" y="28"/>
                  <a:pt x="45" y="28"/>
                  <a:pt x="45" y="28"/>
                </a:cubicBezTo>
                <a:cubicBezTo>
                  <a:pt x="49" y="32"/>
                  <a:pt x="49" y="32"/>
                  <a:pt x="49" y="32"/>
                </a:cubicBezTo>
                <a:cubicBezTo>
                  <a:pt x="31" y="50"/>
                  <a:pt x="31" y="50"/>
                  <a:pt x="31" y="50"/>
                </a:cubicBezTo>
                <a:lnTo>
                  <a:pt x="5" y="23"/>
                </a:lnTo>
                <a:close/>
                <a:moveTo>
                  <a:pt x="5" y="96"/>
                </a:moveTo>
                <a:cubicBezTo>
                  <a:pt x="8" y="79"/>
                  <a:pt x="8" y="79"/>
                  <a:pt x="8" y="79"/>
                </a:cubicBezTo>
                <a:cubicBezTo>
                  <a:pt x="8" y="79"/>
                  <a:pt x="8" y="79"/>
                  <a:pt x="8" y="79"/>
                </a:cubicBezTo>
                <a:cubicBezTo>
                  <a:pt x="22" y="93"/>
                  <a:pt x="22" y="93"/>
                  <a:pt x="22" y="93"/>
                </a:cubicBezTo>
                <a:cubicBezTo>
                  <a:pt x="22" y="93"/>
                  <a:pt x="22" y="93"/>
                  <a:pt x="22" y="93"/>
                </a:cubicBezTo>
                <a:lnTo>
                  <a:pt x="5" y="96"/>
                </a:lnTo>
                <a:close/>
                <a:moveTo>
                  <a:pt x="78" y="96"/>
                </a:moveTo>
                <a:cubicBezTo>
                  <a:pt x="51" y="70"/>
                  <a:pt x="51" y="70"/>
                  <a:pt x="51" y="70"/>
                </a:cubicBezTo>
                <a:cubicBezTo>
                  <a:pt x="69" y="52"/>
                  <a:pt x="69" y="52"/>
                  <a:pt x="69" y="52"/>
                </a:cubicBezTo>
                <a:cubicBezTo>
                  <a:pt x="73" y="56"/>
                  <a:pt x="73" y="56"/>
                  <a:pt x="73" y="56"/>
                </a:cubicBezTo>
                <a:cubicBezTo>
                  <a:pt x="64" y="65"/>
                  <a:pt x="64" y="65"/>
                  <a:pt x="64" y="65"/>
                </a:cubicBezTo>
                <a:cubicBezTo>
                  <a:pt x="67" y="68"/>
                  <a:pt x="67" y="68"/>
                  <a:pt x="67" y="68"/>
                </a:cubicBezTo>
                <a:cubicBezTo>
                  <a:pt x="75" y="59"/>
                  <a:pt x="75" y="59"/>
                  <a:pt x="75" y="59"/>
                </a:cubicBezTo>
                <a:cubicBezTo>
                  <a:pt x="80" y="64"/>
                  <a:pt x="80" y="64"/>
                  <a:pt x="80" y="64"/>
                </a:cubicBezTo>
                <a:cubicBezTo>
                  <a:pt x="71" y="72"/>
                  <a:pt x="71" y="72"/>
                  <a:pt x="71" y="72"/>
                </a:cubicBezTo>
                <a:cubicBezTo>
                  <a:pt x="74" y="75"/>
                  <a:pt x="74" y="75"/>
                  <a:pt x="74" y="75"/>
                </a:cubicBezTo>
                <a:cubicBezTo>
                  <a:pt x="83" y="67"/>
                  <a:pt x="83" y="67"/>
                  <a:pt x="83" y="67"/>
                </a:cubicBezTo>
                <a:cubicBezTo>
                  <a:pt x="88" y="71"/>
                  <a:pt x="88" y="71"/>
                  <a:pt x="88" y="71"/>
                </a:cubicBezTo>
                <a:cubicBezTo>
                  <a:pt x="74" y="85"/>
                  <a:pt x="74" y="85"/>
                  <a:pt x="74" y="85"/>
                </a:cubicBezTo>
                <a:cubicBezTo>
                  <a:pt x="77" y="87"/>
                  <a:pt x="77" y="87"/>
                  <a:pt x="77" y="87"/>
                </a:cubicBezTo>
                <a:cubicBezTo>
                  <a:pt x="91" y="74"/>
                  <a:pt x="91" y="74"/>
                  <a:pt x="91" y="74"/>
                </a:cubicBezTo>
                <a:cubicBezTo>
                  <a:pt x="95" y="79"/>
                  <a:pt x="95" y="79"/>
                  <a:pt x="95" y="79"/>
                </a:cubicBezTo>
                <a:lnTo>
                  <a:pt x="78" y="96"/>
                </a:lnTo>
                <a:close/>
              </a:path>
            </a:pathLst>
          </a:custGeom>
          <a:solidFill>
            <a:schemeClr val="accent5"/>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23" name="Text Placeholder 22">
            <a:extLst>
              <a:ext uri="{FF2B5EF4-FFF2-40B4-BE49-F238E27FC236}">
                <a16:creationId xmlns:a16="http://schemas.microsoft.com/office/drawing/2014/main" id="{CC7CB961-696D-42C3-8E1A-9A29EAAC4AEB}"/>
              </a:ext>
            </a:extLst>
          </p:cNvPr>
          <p:cNvSpPr>
            <a:spLocks noGrp="1"/>
          </p:cNvSpPr>
          <p:nvPr>
            <p:ph type="body" sz="quarter" idx="14"/>
          </p:nvPr>
        </p:nvSpPr>
        <p:spPr>
          <a:xfrm>
            <a:off x="386786" y="1429247"/>
            <a:ext cx="11502108" cy="734534"/>
          </a:xfrm>
        </p:spPr>
        <p:txBody>
          <a:bodyPr/>
          <a:lstStyle/>
          <a:p>
            <a:pPr algn="ctr"/>
            <a:r>
              <a:rPr lang="en-US" dirty="0"/>
              <a:t>Accelerating your move to the hybrid cloud</a:t>
            </a:r>
          </a:p>
          <a:p>
            <a:pPr algn="ctr"/>
            <a:r>
              <a:rPr lang="en-US" dirty="0"/>
              <a:t>through hands-on collaboration with HPE and Microsoft experts</a:t>
            </a:r>
          </a:p>
        </p:txBody>
      </p:sp>
    </p:spTree>
    <p:extLst>
      <p:ext uri="{BB962C8B-B14F-4D97-AF65-F5344CB8AC3E}">
        <p14:creationId xmlns:p14="http://schemas.microsoft.com/office/powerpoint/2010/main" val="9043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50690-7E8F-754D-AF81-36D5E8CA8393}"/>
              </a:ext>
            </a:extLst>
          </p:cNvPr>
          <p:cNvSpPr>
            <a:spLocks noGrp="1"/>
          </p:cNvSpPr>
          <p:nvPr>
            <p:ph idx="1"/>
          </p:nvPr>
        </p:nvSpPr>
        <p:spPr>
          <a:xfrm>
            <a:off x="1166636" y="1828617"/>
            <a:ext cx="7283473" cy="4228938"/>
          </a:xfrm>
        </p:spPr>
        <p:txBody>
          <a:bodyPr>
            <a:normAutofit/>
          </a:bodyPr>
          <a:lstStyle/>
          <a:p>
            <a:pPr marL="0" indent="0">
              <a:lnSpc>
                <a:spcPct val="110000"/>
              </a:lnSpc>
              <a:buNone/>
            </a:pPr>
            <a:r>
              <a:rPr lang="en-US" sz="1836" b="1" dirty="0"/>
              <a:t>Experience: State-of-the-art technical engagement facility</a:t>
            </a:r>
          </a:p>
          <a:p>
            <a:pPr>
              <a:lnSpc>
                <a:spcPct val="110000"/>
              </a:lnSpc>
              <a:spcBef>
                <a:spcPts val="510"/>
              </a:spcBef>
            </a:pPr>
            <a:r>
              <a:rPr lang="en-US" sz="1428" dirty="0"/>
              <a:t>Access to comprehensive programs from discovery, planning, designing, and producing proof-of-concept implementations</a:t>
            </a:r>
          </a:p>
          <a:p>
            <a:pPr>
              <a:lnSpc>
                <a:spcPct val="110000"/>
              </a:lnSpc>
              <a:spcBef>
                <a:spcPts val="510"/>
              </a:spcBef>
            </a:pPr>
            <a:r>
              <a:rPr lang="en-US" sz="1428" dirty="0"/>
              <a:t>Offerings customized to your needs</a:t>
            </a:r>
          </a:p>
          <a:p>
            <a:pPr marL="0" indent="0">
              <a:lnSpc>
                <a:spcPct val="110000"/>
              </a:lnSpc>
              <a:buNone/>
            </a:pPr>
            <a:r>
              <a:rPr lang="en-US" sz="1836" b="1" dirty="0"/>
              <a:t>Access: HPE ProLiant for Microsoft Azure Stack</a:t>
            </a:r>
          </a:p>
          <a:p>
            <a:pPr>
              <a:lnSpc>
                <a:spcPct val="110000"/>
              </a:lnSpc>
              <a:spcBef>
                <a:spcPts val="510"/>
              </a:spcBef>
            </a:pPr>
            <a:r>
              <a:rPr lang="en-US" sz="1428" dirty="0"/>
              <a:t>Azure Stack hardware and software solutions</a:t>
            </a:r>
          </a:p>
          <a:p>
            <a:pPr>
              <a:lnSpc>
                <a:spcPct val="110000"/>
              </a:lnSpc>
              <a:spcBef>
                <a:spcPts val="510"/>
              </a:spcBef>
            </a:pPr>
            <a:r>
              <a:rPr lang="en-US" sz="1428" dirty="0"/>
              <a:t>Azure Stack subject-matter experts from Microsoft and HPE</a:t>
            </a:r>
            <a:endParaRPr lang="en-US" sz="1632" dirty="0"/>
          </a:p>
          <a:p>
            <a:pPr marL="0" indent="0">
              <a:lnSpc>
                <a:spcPct val="110000"/>
              </a:lnSpc>
              <a:buNone/>
            </a:pPr>
            <a:r>
              <a:rPr lang="en-US" sz="1836" b="1" dirty="0"/>
              <a:t>Locations: Multiple options</a:t>
            </a:r>
          </a:p>
          <a:p>
            <a:pPr>
              <a:lnSpc>
                <a:spcPct val="110000"/>
              </a:lnSpc>
              <a:spcBef>
                <a:spcPts val="510"/>
              </a:spcBef>
            </a:pPr>
            <a:r>
              <a:rPr lang="en-US" sz="1428" dirty="0"/>
              <a:t>Best experience: in-person at the ASIC:  </a:t>
            </a:r>
          </a:p>
          <a:p>
            <a:pPr lvl="1">
              <a:lnSpc>
                <a:spcPct val="110000"/>
              </a:lnSpc>
            </a:pPr>
            <a:r>
              <a:rPr lang="en-US" sz="1224" dirty="0"/>
              <a:t>Bellevue, Geneva and Singapore</a:t>
            </a:r>
          </a:p>
          <a:p>
            <a:pPr>
              <a:lnSpc>
                <a:spcPct val="110000"/>
              </a:lnSpc>
              <a:spcBef>
                <a:spcPts val="510"/>
              </a:spcBef>
            </a:pPr>
            <a:r>
              <a:rPr lang="en-US" sz="1428" dirty="0"/>
              <a:t>Microsoft Technology Center, customer site and remote options available</a:t>
            </a:r>
          </a:p>
        </p:txBody>
      </p:sp>
      <p:sp>
        <p:nvSpPr>
          <p:cNvPr id="6" name="Title 5"/>
          <p:cNvSpPr>
            <a:spLocks noGrp="1"/>
          </p:cNvSpPr>
          <p:nvPr>
            <p:ph type="title"/>
          </p:nvPr>
        </p:nvSpPr>
        <p:spPr/>
        <p:txBody>
          <a:bodyPr/>
          <a:lstStyle/>
          <a:p>
            <a:r>
              <a:rPr lang="en-GB" dirty="0">
                <a:cs typeface="Segoe UI" panose="020B0502040204020203" pitchFamily="34" charset="0"/>
              </a:rPr>
              <a:t>Azure Stack Innovation Centers</a:t>
            </a:r>
          </a:p>
        </p:txBody>
      </p:sp>
      <p:sp>
        <p:nvSpPr>
          <p:cNvPr id="63" name="Slide Number Placeholder 62"/>
          <p:cNvSpPr>
            <a:spLocks noGrp="1"/>
          </p:cNvSpPr>
          <p:nvPr>
            <p:ph type="sldNum" sz="quarter" idx="11"/>
          </p:nvPr>
        </p:nvSpPr>
        <p:spPr/>
        <p:txBody>
          <a:bodyPr/>
          <a:lstStyle/>
          <a:p>
            <a:pPr defTabSz="932597"/>
            <a:fld id="{2B9C766D-7F30-F34D-AA30-DB3406C85ECF}" type="slidenum">
              <a:rPr lang="en-US">
                <a:solidFill>
                  <a:srgbClr val="000000"/>
                </a:solidFill>
              </a:rPr>
              <a:pPr defTabSz="932597"/>
              <a:t>27</a:t>
            </a:fld>
            <a:endParaRPr lang="en-US">
              <a:solidFill>
                <a:srgbClr val="000000"/>
              </a:solidFill>
            </a:endParaRPr>
          </a:p>
        </p:txBody>
      </p:sp>
      <p:grpSp>
        <p:nvGrpSpPr>
          <p:cNvPr id="8" name="Group 7">
            <a:extLst>
              <a:ext uri="{FF2B5EF4-FFF2-40B4-BE49-F238E27FC236}">
                <a16:creationId xmlns:a16="http://schemas.microsoft.com/office/drawing/2014/main" id="{2AEDB74B-9B7E-434A-B94B-D8DEABB14B8E}"/>
              </a:ext>
            </a:extLst>
          </p:cNvPr>
          <p:cNvGrpSpPr/>
          <p:nvPr/>
        </p:nvGrpSpPr>
        <p:grpSpPr>
          <a:xfrm>
            <a:off x="467183" y="1623628"/>
            <a:ext cx="9481467" cy="4630708"/>
            <a:chOff x="457200" y="1342682"/>
            <a:chExt cx="8878389" cy="4540322"/>
          </a:xfrm>
        </p:grpSpPr>
        <p:cxnSp>
          <p:nvCxnSpPr>
            <p:cNvPr id="5" name="Straight Connector 4"/>
            <p:cNvCxnSpPr/>
            <p:nvPr/>
          </p:nvCxnSpPr>
          <p:spPr>
            <a:xfrm>
              <a:off x="457200" y="1342682"/>
              <a:ext cx="887838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200" y="5883004"/>
              <a:ext cx="887838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Freeform 2015">
            <a:extLst>
              <a:ext uri="{FF2B5EF4-FFF2-40B4-BE49-F238E27FC236}">
                <a16:creationId xmlns:a16="http://schemas.microsoft.com/office/drawing/2014/main" id="{0859E47B-34A6-4098-8067-82BCB05F6B67}"/>
              </a:ext>
            </a:extLst>
          </p:cNvPr>
          <p:cNvSpPr>
            <a:spLocks noEditPoints="1"/>
          </p:cNvSpPr>
          <p:nvPr/>
        </p:nvSpPr>
        <p:spPr bwMode="auto">
          <a:xfrm>
            <a:off x="467184" y="3422893"/>
            <a:ext cx="453841" cy="393327"/>
          </a:xfrm>
          <a:custGeom>
            <a:avLst/>
            <a:gdLst>
              <a:gd name="T0" fmla="*/ 5 w 100"/>
              <a:gd name="T1" fmla="*/ 0 h 88"/>
              <a:gd name="T2" fmla="*/ 1 w 100"/>
              <a:gd name="T3" fmla="*/ 30 h 88"/>
              <a:gd name="T4" fmla="*/ 1 w 100"/>
              <a:gd name="T5" fmla="*/ 58 h 88"/>
              <a:gd name="T6" fmla="*/ 5 w 100"/>
              <a:gd name="T7" fmla="*/ 88 h 88"/>
              <a:gd name="T8" fmla="*/ 100 w 100"/>
              <a:gd name="T9" fmla="*/ 61 h 88"/>
              <a:gd name="T10" fmla="*/ 100 w 100"/>
              <a:gd name="T11" fmla="*/ 33 h 88"/>
              <a:gd name="T12" fmla="*/ 100 w 100"/>
              <a:gd name="T13" fmla="*/ 5 h 88"/>
              <a:gd name="T14" fmla="*/ 95 w 100"/>
              <a:gd name="T15" fmla="*/ 4 h 88"/>
              <a:gd name="T16" fmla="*/ 95 w 100"/>
              <a:gd name="T17" fmla="*/ 28 h 88"/>
              <a:gd name="T18" fmla="*/ 4 w 100"/>
              <a:gd name="T19" fmla="*/ 5 h 88"/>
              <a:gd name="T20" fmla="*/ 95 w 100"/>
              <a:gd name="T21" fmla="*/ 56 h 88"/>
              <a:gd name="T22" fmla="*/ 4 w 100"/>
              <a:gd name="T23" fmla="*/ 33 h 88"/>
              <a:gd name="T24" fmla="*/ 96 w 100"/>
              <a:gd name="T25" fmla="*/ 33 h 88"/>
              <a:gd name="T26" fmla="*/ 5 w 100"/>
              <a:gd name="T27" fmla="*/ 84 h 88"/>
              <a:gd name="T28" fmla="*/ 5 w 100"/>
              <a:gd name="T29" fmla="*/ 60 h 88"/>
              <a:gd name="T30" fmla="*/ 96 w 100"/>
              <a:gd name="T31" fmla="*/ 83 h 88"/>
              <a:gd name="T32" fmla="*/ 52 w 100"/>
              <a:gd name="T33" fmla="*/ 12 h 88"/>
              <a:gd name="T34" fmla="*/ 88 w 100"/>
              <a:gd name="T35" fmla="*/ 44 h 88"/>
              <a:gd name="T36" fmla="*/ 88 w 100"/>
              <a:gd name="T37" fmla="*/ 40 h 88"/>
              <a:gd name="T38" fmla="*/ 88 w 100"/>
              <a:gd name="T39" fmla="*/ 68 h 88"/>
              <a:gd name="T40" fmla="*/ 52 w 100"/>
              <a:gd name="T41" fmla="*/ 68 h 88"/>
              <a:gd name="T42" fmla="*/ 14 w 100"/>
              <a:gd name="T43" fmla="*/ 12 h 88"/>
              <a:gd name="T44" fmla="*/ 20 w 100"/>
              <a:gd name="T45" fmla="*/ 18 h 88"/>
              <a:gd name="T46" fmla="*/ 12 w 100"/>
              <a:gd name="T47" fmla="*/ 18 h 88"/>
              <a:gd name="T48" fmla="*/ 26 w 100"/>
              <a:gd name="T49" fmla="*/ 12 h 88"/>
              <a:gd name="T50" fmla="*/ 32 w 100"/>
              <a:gd name="T51" fmla="*/ 18 h 88"/>
              <a:gd name="T52" fmla="*/ 24 w 100"/>
              <a:gd name="T53" fmla="*/ 18 h 88"/>
              <a:gd name="T54" fmla="*/ 38 w 100"/>
              <a:gd name="T55" fmla="*/ 12 h 88"/>
              <a:gd name="T56" fmla="*/ 44 w 100"/>
              <a:gd name="T57" fmla="*/ 18 h 88"/>
              <a:gd name="T58" fmla="*/ 36 w 100"/>
              <a:gd name="T59" fmla="*/ 18 h 88"/>
              <a:gd name="T60" fmla="*/ 14 w 100"/>
              <a:gd name="T61" fmla="*/ 40 h 88"/>
              <a:gd name="T62" fmla="*/ 20 w 100"/>
              <a:gd name="T63" fmla="*/ 46 h 88"/>
              <a:gd name="T64" fmla="*/ 12 w 100"/>
              <a:gd name="T65" fmla="*/ 46 h 88"/>
              <a:gd name="T66" fmla="*/ 26 w 100"/>
              <a:gd name="T67" fmla="*/ 40 h 88"/>
              <a:gd name="T68" fmla="*/ 32 w 100"/>
              <a:gd name="T69" fmla="*/ 46 h 88"/>
              <a:gd name="T70" fmla="*/ 24 w 100"/>
              <a:gd name="T71" fmla="*/ 46 h 88"/>
              <a:gd name="T72" fmla="*/ 38 w 100"/>
              <a:gd name="T73" fmla="*/ 40 h 88"/>
              <a:gd name="T74" fmla="*/ 44 w 100"/>
              <a:gd name="T75" fmla="*/ 46 h 88"/>
              <a:gd name="T76" fmla="*/ 36 w 100"/>
              <a:gd name="T77" fmla="*/ 46 h 88"/>
              <a:gd name="T78" fmla="*/ 18 w 100"/>
              <a:gd name="T79" fmla="*/ 76 h 88"/>
              <a:gd name="T80" fmla="*/ 12 w 100"/>
              <a:gd name="T81" fmla="*/ 70 h 88"/>
              <a:gd name="T82" fmla="*/ 20 w 100"/>
              <a:gd name="T83" fmla="*/ 70 h 88"/>
              <a:gd name="T84" fmla="*/ 30 w 100"/>
              <a:gd name="T85" fmla="*/ 76 h 88"/>
              <a:gd name="T86" fmla="*/ 24 w 100"/>
              <a:gd name="T87" fmla="*/ 70 h 88"/>
              <a:gd name="T88" fmla="*/ 32 w 100"/>
              <a:gd name="T89" fmla="*/ 70 h 88"/>
              <a:gd name="T90" fmla="*/ 42 w 100"/>
              <a:gd name="T91" fmla="*/ 76 h 88"/>
              <a:gd name="T92" fmla="*/ 36 w 100"/>
              <a:gd name="T93" fmla="*/ 70 h 88"/>
              <a:gd name="T94" fmla="*/ 44 w 100"/>
              <a:gd name="T95"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88">
                <a:moveTo>
                  <a:pt x="100" y="5"/>
                </a:moveTo>
                <a:cubicBezTo>
                  <a:pt x="100" y="2"/>
                  <a:pt x="98" y="0"/>
                  <a:pt x="95" y="0"/>
                </a:cubicBezTo>
                <a:cubicBezTo>
                  <a:pt x="5" y="0"/>
                  <a:pt x="5" y="0"/>
                  <a:pt x="5" y="0"/>
                </a:cubicBezTo>
                <a:cubicBezTo>
                  <a:pt x="2" y="0"/>
                  <a:pt x="0" y="2"/>
                  <a:pt x="0" y="5"/>
                </a:cubicBezTo>
                <a:cubicBezTo>
                  <a:pt x="0" y="27"/>
                  <a:pt x="0" y="27"/>
                  <a:pt x="0" y="27"/>
                </a:cubicBezTo>
                <a:cubicBezTo>
                  <a:pt x="0" y="28"/>
                  <a:pt x="0" y="29"/>
                  <a:pt x="1" y="30"/>
                </a:cubicBezTo>
                <a:cubicBezTo>
                  <a:pt x="0" y="31"/>
                  <a:pt x="0" y="32"/>
                  <a:pt x="0" y="33"/>
                </a:cubicBezTo>
                <a:cubicBezTo>
                  <a:pt x="0" y="55"/>
                  <a:pt x="0" y="55"/>
                  <a:pt x="0" y="55"/>
                </a:cubicBezTo>
                <a:cubicBezTo>
                  <a:pt x="0" y="56"/>
                  <a:pt x="0" y="57"/>
                  <a:pt x="1" y="58"/>
                </a:cubicBezTo>
                <a:cubicBezTo>
                  <a:pt x="0" y="59"/>
                  <a:pt x="0" y="60"/>
                  <a:pt x="0" y="61"/>
                </a:cubicBezTo>
                <a:cubicBezTo>
                  <a:pt x="0" y="83"/>
                  <a:pt x="0" y="83"/>
                  <a:pt x="0" y="83"/>
                </a:cubicBezTo>
                <a:cubicBezTo>
                  <a:pt x="0" y="86"/>
                  <a:pt x="2" y="88"/>
                  <a:pt x="5" y="88"/>
                </a:cubicBezTo>
                <a:cubicBezTo>
                  <a:pt x="95" y="88"/>
                  <a:pt x="95" y="88"/>
                  <a:pt x="95" y="88"/>
                </a:cubicBezTo>
                <a:cubicBezTo>
                  <a:pt x="98" y="88"/>
                  <a:pt x="100" y="86"/>
                  <a:pt x="100" y="83"/>
                </a:cubicBezTo>
                <a:cubicBezTo>
                  <a:pt x="100" y="61"/>
                  <a:pt x="100" y="61"/>
                  <a:pt x="100" y="61"/>
                </a:cubicBezTo>
                <a:cubicBezTo>
                  <a:pt x="100" y="60"/>
                  <a:pt x="100" y="59"/>
                  <a:pt x="99" y="58"/>
                </a:cubicBezTo>
                <a:cubicBezTo>
                  <a:pt x="100" y="57"/>
                  <a:pt x="100" y="56"/>
                  <a:pt x="100" y="55"/>
                </a:cubicBezTo>
                <a:cubicBezTo>
                  <a:pt x="100" y="33"/>
                  <a:pt x="100" y="33"/>
                  <a:pt x="100" y="33"/>
                </a:cubicBezTo>
                <a:cubicBezTo>
                  <a:pt x="100" y="32"/>
                  <a:pt x="100" y="31"/>
                  <a:pt x="99" y="30"/>
                </a:cubicBezTo>
                <a:cubicBezTo>
                  <a:pt x="100" y="29"/>
                  <a:pt x="100" y="28"/>
                  <a:pt x="100" y="27"/>
                </a:cubicBezTo>
                <a:lnTo>
                  <a:pt x="100" y="5"/>
                </a:lnTo>
                <a:close/>
                <a:moveTo>
                  <a:pt x="4" y="5"/>
                </a:moveTo>
                <a:cubicBezTo>
                  <a:pt x="4" y="4"/>
                  <a:pt x="4" y="4"/>
                  <a:pt x="5" y="4"/>
                </a:cubicBezTo>
                <a:cubicBezTo>
                  <a:pt x="95" y="4"/>
                  <a:pt x="95" y="4"/>
                  <a:pt x="95" y="4"/>
                </a:cubicBezTo>
                <a:cubicBezTo>
                  <a:pt x="96" y="4"/>
                  <a:pt x="96" y="4"/>
                  <a:pt x="96" y="5"/>
                </a:cubicBezTo>
                <a:cubicBezTo>
                  <a:pt x="96" y="27"/>
                  <a:pt x="96" y="27"/>
                  <a:pt x="96" y="27"/>
                </a:cubicBezTo>
                <a:cubicBezTo>
                  <a:pt x="96" y="28"/>
                  <a:pt x="96" y="28"/>
                  <a:pt x="95" y="28"/>
                </a:cubicBezTo>
                <a:cubicBezTo>
                  <a:pt x="5" y="28"/>
                  <a:pt x="5" y="28"/>
                  <a:pt x="5" y="28"/>
                </a:cubicBezTo>
                <a:cubicBezTo>
                  <a:pt x="4" y="28"/>
                  <a:pt x="4" y="28"/>
                  <a:pt x="4" y="27"/>
                </a:cubicBezTo>
                <a:lnTo>
                  <a:pt x="4" y="5"/>
                </a:lnTo>
                <a:close/>
                <a:moveTo>
                  <a:pt x="96" y="33"/>
                </a:moveTo>
                <a:cubicBezTo>
                  <a:pt x="96" y="55"/>
                  <a:pt x="96" y="55"/>
                  <a:pt x="96" y="55"/>
                </a:cubicBezTo>
                <a:cubicBezTo>
                  <a:pt x="96" y="56"/>
                  <a:pt x="96" y="56"/>
                  <a:pt x="95" y="56"/>
                </a:cubicBezTo>
                <a:cubicBezTo>
                  <a:pt x="5" y="56"/>
                  <a:pt x="5" y="56"/>
                  <a:pt x="5" y="56"/>
                </a:cubicBezTo>
                <a:cubicBezTo>
                  <a:pt x="4" y="56"/>
                  <a:pt x="4" y="56"/>
                  <a:pt x="4" y="55"/>
                </a:cubicBezTo>
                <a:cubicBezTo>
                  <a:pt x="4" y="33"/>
                  <a:pt x="4" y="33"/>
                  <a:pt x="4" y="33"/>
                </a:cubicBezTo>
                <a:cubicBezTo>
                  <a:pt x="4" y="32"/>
                  <a:pt x="4" y="32"/>
                  <a:pt x="5" y="32"/>
                </a:cubicBezTo>
                <a:cubicBezTo>
                  <a:pt x="95" y="32"/>
                  <a:pt x="95" y="32"/>
                  <a:pt x="95" y="32"/>
                </a:cubicBezTo>
                <a:cubicBezTo>
                  <a:pt x="96" y="32"/>
                  <a:pt x="96" y="32"/>
                  <a:pt x="96" y="33"/>
                </a:cubicBezTo>
                <a:close/>
                <a:moveTo>
                  <a:pt x="96" y="83"/>
                </a:moveTo>
                <a:cubicBezTo>
                  <a:pt x="96" y="84"/>
                  <a:pt x="96" y="84"/>
                  <a:pt x="95" y="84"/>
                </a:cubicBezTo>
                <a:cubicBezTo>
                  <a:pt x="5" y="84"/>
                  <a:pt x="5" y="84"/>
                  <a:pt x="5" y="84"/>
                </a:cubicBezTo>
                <a:cubicBezTo>
                  <a:pt x="4" y="84"/>
                  <a:pt x="4" y="84"/>
                  <a:pt x="4" y="83"/>
                </a:cubicBezTo>
                <a:cubicBezTo>
                  <a:pt x="4" y="61"/>
                  <a:pt x="4" y="61"/>
                  <a:pt x="4" y="61"/>
                </a:cubicBezTo>
                <a:cubicBezTo>
                  <a:pt x="4" y="60"/>
                  <a:pt x="4" y="60"/>
                  <a:pt x="5" y="60"/>
                </a:cubicBezTo>
                <a:cubicBezTo>
                  <a:pt x="95" y="60"/>
                  <a:pt x="95" y="60"/>
                  <a:pt x="95" y="60"/>
                </a:cubicBezTo>
                <a:cubicBezTo>
                  <a:pt x="96" y="60"/>
                  <a:pt x="96" y="60"/>
                  <a:pt x="96" y="61"/>
                </a:cubicBezTo>
                <a:lnTo>
                  <a:pt x="96" y="83"/>
                </a:lnTo>
                <a:close/>
                <a:moveTo>
                  <a:pt x="88" y="16"/>
                </a:moveTo>
                <a:cubicBezTo>
                  <a:pt x="52" y="16"/>
                  <a:pt x="52" y="16"/>
                  <a:pt x="52" y="16"/>
                </a:cubicBezTo>
                <a:cubicBezTo>
                  <a:pt x="52" y="12"/>
                  <a:pt x="52" y="12"/>
                  <a:pt x="52" y="12"/>
                </a:cubicBezTo>
                <a:cubicBezTo>
                  <a:pt x="88" y="12"/>
                  <a:pt x="88" y="12"/>
                  <a:pt x="88" y="12"/>
                </a:cubicBezTo>
                <a:lnTo>
                  <a:pt x="88" y="16"/>
                </a:lnTo>
                <a:close/>
                <a:moveTo>
                  <a:pt x="88" y="44"/>
                </a:moveTo>
                <a:cubicBezTo>
                  <a:pt x="52" y="44"/>
                  <a:pt x="52" y="44"/>
                  <a:pt x="52" y="44"/>
                </a:cubicBezTo>
                <a:cubicBezTo>
                  <a:pt x="52" y="40"/>
                  <a:pt x="52" y="40"/>
                  <a:pt x="52" y="40"/>
                </a:cubicBezTo>
                <a:cubicBezTo>
                  <a:pt x="88" y="40"/>
                  <a:pt x="88" y="40"/>
                  <a:pt x="88" y="40"/>
                </a:cubicBezTo>
                <a:lnTo>
                  <a:pt x="88" y="44"/>
                </a:lnTo>
                <a:close/>
                <a:moveTo>
                  <a:pt x="52" y="68"/>
                </a:moveTo>
                <a:cubicBezTo>
                  <a:pt x="88" y="68"/>
                  <a:pt x="88" y="68"/>
                  <a:pt x="88" y="68"/>
                </a:cubicBezTo>
                <a:cubicBezTo>
                  <a:pt x="88" y="72"/>
                  <a:pt x="88" y="72"/>
                  <a:pt x="88" y="72"/>
                </a:cubicBezTo>
                <a:cubicBezTo>
                  <a:pt x="52" y="72"/>
                  <a:pt x="52" y="72"/>
                  <a:pt x="52" y="72"/>
                </a:cubicBezTo>
                <a:lnTo>
                  <a:pt x="52" y="68"/>
                </a:lnTo>
                <a:close/>
                <a:moveTo>
                  <a:pt x="12" y="18"/>
                </a:moveTo>
                <a:cubicBezTo>
                  <a:pt x="12" y="14"/>
                  <a:pt x="12" y="14"/>
                  <a:pt x="12" y="14"/>
                </a:cubicBezTo>
                <a:cubicBezTo>
                  <a:pt x="12" y="13"/>
                  <a:pt x="13" y="12"/>
                  <a:pt x="14" y="12"/>
                </a:cubicBezTo>
                <a:cubicBezTo>
                  <a:pt x="18" y="12"/>
                  <a:pt x="18" y="12"/>
                  <a:pt x="18" y="12"/>
                </a:cubicBezTo>
                <a:cubicBezTo>
                  <a:pt x="19" y="12"/>
                  <a:pt x="20" y="13"/>
                  <a:pt x="20" y="14"/>
                </a:cubicBezTo>
                <a:cubicBezTo>
                  <a:pt x="20" y="18"/>
                  <a:pt x="20" y="18"/>
                  <a:pt x="20" y="18"/>
                </a:cubicBezTo>
                <a:cubicBezTo>
                  <a:pt x="20" y="19"/>
                  <a:pt x="19" y="20"/>
                  <a:pt x="18" y="20"/>
                </a:cubicBezTo>
                <a:cubicBezTo>
                  <a:pt x="14" y="20"/>
                  <a:pt x="14" y="20"/>
                  <a:pt x="14" y="20"/>
                </a:cubicBezTo>
                <a:cubicBezTo>
                  <a:pt x="13" y="20"/>
                  <a:pt x="12" y="19"/>
                  <a:pt x="12" y="18"/>
                </a:cubicBezTo>
                <a:close/>
                <a:moveTo>
                  <a:pt x="24" y="18"/>
                </a:moveTo>
                <a:cubicBezTo>
                  <a:pt x="24" y="14"/>
                  <a:pt x="24" y="14"/>
                  <a:pt x="24" y="14"/>
                </a:cubicBezTo>
                <a:cubicBezTo>
                  <a:pt x="24" y="13"/>
                  <a:pt x="25" y="12"/>
                  <a:pt x="26" y="12"/>
                </a:cubicBezTo>
                <a:cubicBezTo>
                  <a:pt x="30" y="12"/>
                  <a:pt x="30" y="12"/>
                  <a:pt x="30" y="12"/>
                </a:cubicBezTo>
                <a:cubicBezTo>
                  <a:pt x="31" y="12"/>
                  <a:pt x="32" y="13"/>
                  <a:pt x="32" y="14"/>
                </a:cubicBezTo>
                <a:cubicBezTo>
                  <a:pt x="32" y="18"/>
                  <a:pt x="32" y="18"/>
                  <a:pt x="32" y="18"/>
                </a:cubicBezTo>
                <a:cubicBezTo>
                  <a:pt x="32" y="19"/>
                  <a:pt x="31" y="20"/>
                  <a:pt x="30" y="20"/>
                </a:cubicBezTo>
                <a:cubicBezTo>
                  <a:pt x="26" y="20"/>
                  <a:pt x="26" y="20"/>
                  <a:pt x="26" y="20"/>
                </a:cubicBezTo>
                <a:cubicBezTo>
                  <a:pt x="25" y="20"/>
                  <a:pt x="24" y="19"/>
                  <a:pt x="24" y="18"/>
                </a:cubicBezTo>
                <a:close/>
                <a:moveTo>
                  <a:pt x="36" y="18"/>
                </a:moveTo>
                <a:cubicBezTo>
                  <a:pt x="36" y="14"/>
                  <a:pt x="36" y="14"/>
                  <a:pt x="36" y="14"/>
                </a:cubicBezTo>
                <a:cubicBezTo>
                  <a:pt x="36" y="13"/>
                  <a:pt x="37" y="12"/>
                  <a:pt x="38" y="12"/>
                </a:cubicBezTo>
                <a:cubicBezTo>
                  <a:pt x="42" y="12"/>
                  <a:pt x="42" y="12"/>
                  <a:pt x="42" y="12"/>
                </a:cubicBezTo>
                <a:cubicBezTo>
                  <a:pt x="43" y="12"/>
                  <a:pt x="44" y="13"/>
                  <a:pt x="44" y="14"/>
                </a:cubicBezTo>
                <a:cubicBezTo>
                  <a:pt x="44" y="18"/>
                  <a:pt x="44" y="18"/>
                  <a:pt x="44" y="18"/>
                </a:cubicBezTo>
                <a:cubicBezTo>
                  <a:pt x="44" y="19"/>
                  <a:pt x="43" y="20"/>
                  <a:pt x="42" y="20"/>
                </a:cubicBezTo>
                <a:cubicBezTo>
                  <a:pt x="38" y="20"/>
                  <a:pt x="38" y="20"/>
                  <a:pt x="38" y="20"/>
                </a:cubicBezTo>
                <a:cubicBezTo>
                  <a:pt x="37" y="20"/>
                  <a:pt x="36" y="19"/>
                  <a:pt x="36" y="18"/>
                </a:cubicBezTo>
                <a:close/>
                <a:moveTo>
                  <a:pt x="12" y="46"/>
                </a:moveTo>
                <a:cubicBezTo>
                  <a:pt x="12" y="42"/>
                  <a:pt x="12" y="42"/>
                  <a:pt x="12" y="42"/>
                </a:cubicBezTo>
                <a:cubicBezTo>
                  <a:pt x="12" y="41"/>
                  <a:pt x="13" y="40"/>
                  <a:pt x="14" y="40"/>
                </a:cubicBezTo>
                <a:cubicBezTo>
                  <a:pt x="18" y="40"/>
                  <a:pt x="18" y="40"/>
                  <a:pt x="18" y="40"/>
                </a:cubicBezTo>
                <a:cubicBezTo>
                  <a:pt x="19" y="40"/>
                  <a:pt x="20" y="41"/>
                  <a:pt x="20" y="42"/>
                </a:cubicBezTo>
                <a:cubicBezTo>
                  <a:pt x="20" y="46"/>
                  <a:pt x="20" y="46"/>
                  <a:pt x="20" y="46"/>
                </a:cubicBezTo>
                <a:cubicBezTo>
                  <a:pt x="20" y="47"/>
                  <a:pt x="19" y="48"/>
                  <a:pt x="18" y="48"/>
                </a:cubicBezTo>
                <a:cubicBezTo>
                  <a:pt x="14" y="48"/>
                  <a:pt x="14" y="48"/>
                  <a:pt x="14" y="48"/>
                </a:cubicBezTo>
                <a:cubicBezTo>
                  <a:pt x="13" y="48"/>
                  <a:pt x="12" y="47"/>
                  <a:pt x="12" y="46"/>
                </a:cubicBezTo>
                <a:close/>
                <a:moveTo>
                  <a:pt x="24" y="46"/>
                </a:moveTo>
                <a:cubicBezTo>
                  <a:pt x="24" y="42"/>
                  <a:pt x="24" y="42"/>
                  <a:pt x="24" y="42"/>
                </a:cubicBezTo>
                <a:cubicBezTo>
                  <a:pt x="24" y="41"/>
                  <a:pt x="25" y="40"/>
                  <a:pt x="26" y="40"/>
                </a:cubicBezTo>
                <a:cubicBezTo>
                  <a:pt x="30" y="40"/>
                  <a:pt x="30" y="40"/>
                  <a:pt x="30" y="40"/>
                </a:cubicBezTo>
                <a:cubicBezTo>
                  <a:pt x="31" y="40"/>
                  <a:pt x="32" y="41"/>
                  <a:pt x="32" y="42"/>
                </a:cubicBezTo>
                <a:cubicBezTo>
                  <a:pt x="32" y="46"/>
                  <a:pt x="32" y="46"/>
                  <a:pt x="32" y="46"/>
                </a:cubicBezTo>
                <a:cubicBezTo>
                  <a:pt x="32" y="47"/>
                  <a:pt x="31" y="48"/>
                  <a:pt x="30" y="48"/>
                </a:cubicBezTo>
                <a:cubicBezTo>
                  <a:pt x="26" y="48"/>
                  <a:pt x="26" y="48"/>
                  <a:pt x="26" y="48"/>
                </a:cubicBezTo>
                <a:cubicBezTo>
                  <a:pt x="25" y="48"/>
                  <a:pt x="24" y="47"/>
                  <a:pt x="24" y="46"/>
                </a:cubicBezTo>
                <a:close/>
                <a:moveTo>
                  <a:pt x="36" y="46"/>
                </a:moveTo>
                <a:cubicBezTo>
                  <a:pt x="36" y="42"/>
                  <a:pt x="36" y="42"/>
                  <a:pt x="36" y="42"/>
                </a:cubicBezTo>
                <a:cubicBezTo>
                  <a:pt x="36" y="41"/>
                  <a:pt x="37" y="40"/>
                  <a:pt x="38" y="40"/>
                </a:cubicBezTo>
                <a:cubicBezTo>
                  <a:pt x="42" y="40"/>
                  <a:pt x="42" y="40"/>
                  <a:pt x="42" y="40"/>
                </a:cubicBezTo>
                <a:cubicBezTo>
                  <a:pt x="43" y="40"/>
                  <a:pt x="44" y="41"/>
                  <a:pt x="44" y="42"/>
                </a:cubicBezTo>
                <a:cubicBezTo>
                  <a:pt x="44" y="46"/>
                  <a:pt x="44" y="46"/>
                  <a:pt x="44" y="46"/>
                </a:cubicBezTo>
                <a:cubicBezTo>
                  <a:pt x="44" y="47"/>
                  <a:pt x="43" y="48"/>
                  <a:pt x="42" y="48"/>
                </a:cubicBezTo>
                <a:cubicBezTo>
                  <a:pt x="38" y="48"/>
                  <a:pt x="38" y="48"/>
                  <a:pt x="38" y="48"/>
                </a:cubicBezTo>
                <a:cubicBezTo>
                  <a:pt x="37" y="48"/>
                  <a:pt x="36" y="47"/>
                  <a:pt x="36" y="46"/>
                </a:cubicBezTo>
                <a:close/>
                <a:moveTo>
                  <a:pt x="20" y="70"/>
                </a:moveTo>
                <a:cubicBezTo>
                  <a:pt x="20" y="74"/>
                  <a:pt x="20" y="74"/>
                  <a:pt x="20" y="74"/>
                </a:cubicBezTo>
                <a:cubicBezTo>
                  <a:pt x="20" y="75"/>
                  <a:pt x="19" y="76"/>
                  <a:pt x="18" y="76"/>
                </a:cubicBezTo>
                <a:cubicBezTo>
                  <a:pt x="14" y="76"/>
                  <a:pt x="14" y="76"/>
                  <a:pt x="14" y="76"/>
                </a:cubicBezTo>
                <a:cubicBezTo>
                  <a:pt x="13" y="76"/>
                  <a:pt x="12" y="75"/>
                  <a:pt x="12" y="74"/>
                </a:cubicBezTo>
                <a:cubicBezTo>
                  <a:pt x="12" y="70"/>
                  <a:pt x="12" y="70"/>
                  <a:pt x="12" y="70"/>
                </a:cubicBezTo>
                <a:cubicBezTo>
                  <a:pt x="12" y="69"/>
                  <a:pt x="13" y="68"/>
                  <a:pt x="14" y="68"/>
                </a:cubicBezTo>
                <a:cubicBezTo>
                  <a:pt x="18" y="68"/>
                  <a:pt x="18" y="68"/>
                  <a:pt x="18" y="68"/>
                </a:cubicBezTo>
                <a:cubicBezTo>
                  <a:pt x="19" y="68"/>
                  <a:pt x="20" y="69"/>
                  <a:pt x="20" y="70"/>
                </a:cubicBezTo>
                <a:close/>
                <a:moveTo>
                  <a:pt x="32" y="70"/>
                </a:moveTo>
                <a:cubicBezTo>
                  <a:pt x="32" y="74"/>
                  <a:pt x="32" y="74"/>
                  <a:pt x="32" y="74"/>
                </a:cubicBezTo>
                <a:cubicBezTo>
                  <a:pt x="32" y="75"/>
                  <a:pt x="31" y="76"/>
                  <a:pt x="30" y="76"/>
                </a:cubicBezTo>
                <a:cubicBezTo>
                  <a:pt x="26" y="76"/>
                  <a:pt x="26" y="76"/>
                  <a:pt x="26" y="76"/>
                </a:cubicBezTo>
                <a:cubicBezTo>
                  <a:pt x="25" y="76"/>
                  <a:pt x="24" y="75"/>
                  <a:pt x="24" y="74"/>
                </a:cubicBezTo>
                <a:cubicBezTo>
                  <a:pt x="24" y="70"/>
                  <a:pt x="24" y="70"/>
                  <a:pt x="24" y="70"/>
                </a:cubicBezTo>
                <a:cubicBezTo>
                  <a:pt x="24" y="69"/>
                  <a:pt x="25" y="68"/>
                  <a:pt x="26" y="68"/>
                </a:cubicBezTo>
                <a:cubicBezTo>
                  <a:pt x="30" y="68"/>
                  <a:pt x="30" y="68"/>
                  <a:pt x="30" y="68"/>
                </a:cubicBezTo>
                <a:cubicBezTo>
                  <a:pt x="31" y="68"/>
                  <a:pt x="32" y="69"/>
                  <a:pt x="32" y="70"/>
                </a:cubicBezTo>
                <a:close/>
                <a:moveTo>
                  <a:pt x="44" y="70"/>
                </a:moveTo>
                <a:cubicBezTo>
                  <a:pt x="44" y="74"/>
                  <a:pt x="44" y="74"/>
                  <a:pt x="44" y="74"/>
                </a:cubicBezTo>
                <a:cubicBezTo>
                  <a:pt x="44" y="75"/>
                  <a:pt x="43" y="76"/>
                  <a:pt x="42" y="76"/>
                </a:cubicBezTo>
                <a:cubicBezTo>
                  <a:pt x="38" y="76"/>
                  <a:pt x="38" y="76"/>
                  <a:pt x="38" y="76"/>
                </a:cubicBezTo>
                <a:cubicBezTo>
                  <a:pt x="37" y="76"/>
                  <a:pt x="36" y="75"/>
                  <a:pt x="36" y="74"/>
                </a:cubicBezTo>
                <a:cubicBezTo>
                  <a:pt x="36" y="70"/>
                  <a:pt x="36" y="70"/>
                  <a:pt x="36" y="70"/>
                </a:cubicBezTo>
                <a:cubicBezTo>
                  <a:pt x="36" y="69"/>
                  <a:pt x="37" y="68"/>
                  <a:pt x="38" y="68"/>
                </a:cubicBezTo>
                <a:cubicBezTo>
                  <a:pt x="42" y="68"/>
                  <a:pt x="42" y="68"/>
                  <a:pt x="42" y="68"/>
                </a:cubicBezTo>
                <a:cubicBezTo>
                  <a:pt x="43" y="68"/>
                  <a:pt x="44" y="69"/>
                  <a:pt x="44" y="70"/>
                </a:cubicBez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Arial" panose="020B0604020202020204"/>
            </a:endParaRPr>
          </a:p>
        </p:txBody>
      </p:sp>
      <p:sp>
        <p:nvSpPr>
          <p:cNvPr id="17" name="Freeform 2971">
            <a:extLst>
              <a:ext uri="{FF2B5EF4-FFF2-40B4-BE49-F238E27FC236}">
                <a16:creationId xmlns:a16="http://schemas.microsoft.com/office/drawing/2014/main" id="{30149C4C-8E69-4AAF-BD2D-755BBD1B45BE}"/>
              </a:ext>
            </a:extLst>
          </p:cNvPr>
          <p:cNvSpPr>
            <a:spLocks noEditPoints="1"/>
          </p:cNvSpPr>
          <p:nvPr/>
        </p:nvSpPr>
        <p:spPr bwMode="auto">
          <a:xfrm>
            <a:off x="469507" y="4444427"/>
            <a:ext cx="453841" cy="453841"/>
          </a:xfrm>
          <a:custGeom>
            <a:avLst/>
            <a:gdLst>
              <a:gd name="T0" fmla="*/ 60 w 100"/>
              <a:gd name="T1" fmla="*/ 26 h 100"/>
              <a:gd name="T2" fmla="*/ 50 w 100"/>
              <a:gd name="T3" fmla="*/ 16 h 100"/>
              <a:gd name="T4" fmla="*/ 40 w 100"/>
              <a:gd name="T5" fmla="*/ 26 h 100"/>
              <a:gd name="T6" fmla="*/ 50 w 100"/>
              <a:gd name="T7" fmla="*/ 36 h 100"/>
              <a:gd name="T8" fmla="*/ 60 w 100"/>
              <a:gd name="T9" fmla="*/ 26 h 100"/>
              <a:gd name="T10" fmla="*/ 44 w 100"/>
              <a:gd name="T11" fmla="*/ 26 h 100"/>
              <a:gd name="T12" fmla="*/ 50 w 100"/>
              <a:gd name="T13" fmla="*/ 20 h 100"/>
              <a:gd name="T14" fmla="*/ 56 w 100"/>
              <a:gd name="T15" fmla="*/ 26 h 100"/>
              <a:gd name="T16" fmla="*/ 50 w 100"/>
              <a:gd name="T17" fmla="*/ 32 h 100"/>
              <a:gd name="T18" fmla="*/ 44 w 100"/>
              <a:gd name="T19" fmla="*/ 26 h 100"/>
              <a:gd name="T20" fmla="*/ 99 w 100"/>
              <a:gd name="T21" fmla="*/ 56 h 100"/>
              <a:gd name="T22" fmla="*/ 71 w 100"/>
              <a:gd name="T23" fmla="*/ 44 h 100"/>
              <a:gd name="T24" fmla="*/ 70 w 100"/>
              <a:gd name="T25" fmla="*/ 44 h 100"/>
              <a:gd name="T26" fmla="*/ 76 w 100"/>
              <a:gd name="T27" fmla="*/ 26 h 100"/>
              <a:gd name="T28" fmla="*/ 50 w 100"/>
              <a:gd name="T29" fmla="*/ 0 h 100"/>
              <a:gd name="T30" fmla="*/ 24 w 100"/>
              <a:gd name="T31" fmla="*/ 26 h 100"/>
              <a:gd name="T32" fmla="*/ 36 w 100"/>
              <a:gd name="T33" fmla="*/ 54 h 100"/>
              <a:gd name="T34" fmla="*/ 30 w 100"/>
              <a:gd name="T35" fmla="*/ 56 h 100"/>
              <a:gd name="T36" fmla="*/ 3 w 100"/>
              <a:gd name="T37" fmla="*/ 44 h 100"/>
              <a:gd name="T38" fmla="*/ 1 w 100"/>
              <a:gd name="T39" fmla="*/ 44 h 100"/>
              <a:gd name="T40" fmla="*/ 0 w 100"/>
              <a:gd name="T41" fmla="*/ 46 h 100"/>
              <a:gd name="T42" fmla="*/ 0 w 100"/>
              <a:gd name="T43" fmla="*/ 86 h 100"/>
              <a:gd name="T44" fmla="*/ 1 w 100"/>
              <a:gd name="T45" fmla="*/ 88 h 100"/>
              <a:gd name="T46" fmla="*/ 29 w 100"/>
              <a:gd name="T47" fmla="*/ 100 h 100"/>
              <a:gd name="T48" fmla="*/ 29 w 100"/>
              <a:gd name="T49" fmla="*/ 100 h 100"/>
              <a:gd name="T50" fmla="*/ 30 w 100"/>
              <a:gd name="T51" fmla="*/ 100 h 100"/>
              <a:gd name="T52" fmla="*/ 31 w 100"/>
              <a:gd name="T53" fmla="*/ 100 h 100"/>
              <a:gd name="T54" fmla="*/ 70 w 100"/>
              <a:gd name="T55" fmla="*/ 88 h 100"/>
              <a:gd name="T56" fmla="*/ 97 w 100"/>
              <a:gd name="T57" fmla="*/ 100 h 100"/>
              <a:gd name="T58" fmla="*/ 99 w 100"/>
              <a:gd name="T59" fmla="*/ 100 h 100"/>
              <a:gd name="T60" fmla="*/ 100 w 100"/>
              <a:gd name="T61" fmla="*/ 98 h 100"/>
              <a:gd name="T62" fmla="*/ 100 w 100"/>
              <a:gd name="T63" fmla="*/ 58 h 100"/>
              <a:gd name="T64" fmla="*/ 99 w 100"/>
              <a:gd name="T65" fmla="*/ 56 h 100"/>
              <a:gd name="T66" fmla="*/ 50 w 100"/>
              <a:gd name="T67" fmla="*/ 4 h 100"/>
              <a:gd name="T68" fmla="*/ 72 w 100"/>
              <a:gd name="T69" fmla="*/ 26 h 100"/>
              <a:gd name="T70" fmla="*/ 50 w 100"/>
              <a:gd name="T71" fmla="*/ 63 h 100"/>
              <a:gd name="T72" fmla="*/ 28 w 100"/>
              <a:gd name="T73" fmla="*/ 26 h 100"/>
              <a:gd name="T74" fmla="*/ 50 w 100"/>
              <a:gd name="T75" fmla="*/ 4 h 100"/>
              <a:gd name="T76" fmla="*/ 49 w 100"/>
              <a:gd name="T77" fmla="*/ 68 h 100"/>
              <a:gd name="T78" fmla="*/ 50 w 100"/>
              <a:gd name="T79" fmla="*/ 68 h 100"/>
              <a:gd name="T80" fmla="*/ 51 w 100"/>
              <a:gd name="T81" fmla="*/ 67 h 100"/>
              <a:gd name="T82" fmla="*/ 67 w 100"/>
              <a:gd name="T83" fmla="*/ 49 h 100"/>
              <a:gd name="T84" fmla="*/ 68 w 100"/>
              <a:gd name="T85" fmla="*/ 49 h 100"/>
              <a:gd name="T86" fmla="*/ 68 w 100"/>
              <a:gd name="T87" fmla="*/ 84 h 100"/>
              <a:gd name="T88" fmla="*/ 32 w 100"/>
              <a:gd name="T89" fmla="*/ 95 h 100"/>
              <a:gd name="T90" fmla="*/ 32 w 100"/>
              <a:gd name="T91" fmla="*/ 59 h 100"/>
              <a:gd name="T92" fmla="*/ 39 w 100"/>
              <a:gd name="T93" fmla="*/ 58 h 100"/>
              <a:gd name="T94" fmla="*/ 49 w 100"/>
              <a:gd name="T95" fmla="*/ 68 h 100"/>
              <a:gd name="T96" fmla="*/ 4 w 100"/>
              <a:gd name="T97" fmla="*/ 49 h 100"/>
              <a:gd name="T98" fmla="*/ 28 w 100"/>
              <a:gd name="T99" fmla="*/ 59 h 100"/>
              <a:gd name="T100" fmla="*/ 28 w 100"/>
              <a:gd name="T101" fmla="*/ 95 h 100"/>
              <a:gd name="T102" fmla="*/ 4 w 100"/>
              <a:gd name="T103" fmla="*/ 85 h 100"/>
              <a:gd name="T104" fmla="*/ 4 w 100"/>
              <a:gd name="T105" fmla="*/ 49 h 100"/>
              <a:gd name="T106" fmla="*/ 96 w 100"/>
              <a:gd name="T107" fmla="*/ 95 h 100"/>
              <a:gd name="T108" fmla="*/ 72 w 100"/>
              <a:gd name="T109" fmla="*/ 85 h 100"/>
              <a:gd name="T110" fmla="*/ 72 w 100"/>
              <a:gd name="T111" fmla="*/ 49 h 100"/>
              <a:gd name="T112" fmla="*/ 96 w 100"/>
              <a:gd name="T113" fmla="*/ 59 h 100"/>
              <a:gd name="T114" fmla="*/ 96 w 100"/>
              <a:gd name="T115" fmla="*/ 9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100">
                <a:moveTo>
                  <a:pt x="60" y="26"/>
                </a:moveTo>
                <a:cubicBezTo>
                  <a:pt x="60" y="21"/>
                  <a:pt x="55" y="16"/>
                  <a:pt x="50" y="16"/>
                </a:cubicBezTo>
                <a:cubicBezTo>
                  <a:pt x="45" y="16"/>
                  <a:pt x="40" y="21"/>
                  <a:pt x="40" y="26"/>
                </a:cubicBezTo>
                <a:cubicBezTo>
                  <a:pt x="40" y="32"/>
                  <a:pt x="45" y="36"/>
                  <a:pt x="50" y="36"/>
                </a:cubicBezTo>
                <a:cubicBezTo>
                  <a:pt x="55" y="36"/>
                  <a:pt x="60" y="32"/>
                  <a:pt x="60" y="26"/>
                </a:cubicBezTo>
                <a:close/>
                <a:moveTo>
                  <a:pt x="44" y="26"/>
                </a:moveTo>
                <a:cubicBezTo>
                  <a:pt x="44" y="23"/>
                  <a:pt x="47" y="20"/>
                  <a:pt x="50" y="20"/>
                </a:cubicBezTo>
                <a:cubicBezTo>
                  <a:pt x="53" y="20"/>
                  <a:pt x="56" y="23"/>
                  <a:pt x="56" y="26"/>
                </a:cubicBezTo>
                <a:cubicBezTo>
                  <a:pt x="56" y="29"/>
                  <a:pt x="53" y="32"/>
                  <a:pt x="50" y="32"/>
                </a:cubicBezTo>
                <a:cubicBezTo>
                  <a:pt x="47" y="32"/>
                  <a:pt x="44" y="29"/>
                  <a:pt x="44" y="26"/>
                </a:cubicBezTo>
                <a:close/>
                <a:moveTo>
                  <a:pt x="99" y="56"/>
                </a:moveTo>
                <a:cubicBezTo>
                  <a:pt x="71" y="44"/>
                  <a:pt x="71" y="44"/>
                  <a:pt x="71" y="44"/>
                </a:cubicBezTo>
                <a:cubicBezTo>
                  <a:pt x="71" y="44"/>
                  <a:pt x="71" y="44"/>
                  <a:pt x="70" y="44"/>
                </a:cubicBezTo>
                <a:cubicBezTo>
                  <a:pt x="74" y="38"/>
                  <a:pt x="76" y="32"/>
                  <a:pt x="76" y="26"/>
                </a:cubicBezTo>
                <a:cubicBezTo>
                  <a:pt x="76" y="11"/>
                  <a:pt x="65" y="0"/>
                  <a:pt x="50" y="0"/>
                </a:cubicBezTo>
                <a:cubicBezTo>
                  <a:pt x="35" y="0"/>
                  <a:pt x="24" y="11"/>
                  <a:pt x="24" y="26"/>
                </a:cubicBezTo>
                <a:cubicBezTo>
                  <a:pt x="24" y="37"/>
                  <a:pt x="30" y="47"/>
                  <a:pt x="36" y="54"/>
                </a:cubicBezTo>
                <a:cubicBezTo>
                  <a:pt x="30" y="56"/>
                  <a:pt x="30" y="56"/>
                  <a:pt x="30" y="56"/>
                </a:cubicBezTo>
                <a:cubicBezTo>
                  <a:pt x="3" y="44"/>
                  <a:pt x="3" y="44"/>
                  <a:pt x="3" y="44"/>
                </a:cubicBezTo>
                <a:cubicBezTo>
                  <a:pt x="2" y="44"/>
                  <a:pt x="1" y="44"/>
                  <a:pt x="1" y="44"/>
                </a:cubicBezTo>
                <a:cubicBezTo>
                  <a:pt x="0" y="45"/>
                  <a:pt x="0" y="45"/>
                  <a:pt x="0" y="46"/>
                </a:cubicBezTo>
                <a:cubicBezTo>
                  <a:pt x="0" y="86"/>
                  <a:pt x="0" y="86"/>
                  <a:pt x="0" y="86"/>
                </a:cubicBezTo>
                <a:cubicBezTo>
                  <a:pt x="0" y="87"/>
                  <a:pt x="0" y="88"/>
                  <a:pt x="1" y="88"/>
                </a:cubicBezTo>
                <a:cubicBezTo>
                  <a:pt x="29" y="100"/>
                  <a:pt x="29" y="100"/>
                  <a:pt x="29" y="100"/>
                </a:cubicBezTo>
                <a:cubicBezTo>
                  <a:pt x="29" y="100"/>
                  <a:pt x="29" y="100"/>
                  <a:pt x="29" y="100"/>
                </a:cubicBezTo>
                <a:cubicBezTo>
                  <a:pt x="29" y="100"/>
                  <a:pt x="30" y="100"/>
                  <a:pt x="30" y="100"/>
                </a:cubicBezTo>
                <a:cubicBezTo>
                  <a:pt x="30" y="100"/>
                  <a:pt x="30" y="100"/>
                  <a:pt x="31" y="100"/>
                </a:cubicBezTo>
                <a:cubicBezTo>
                  <a:pt x="70" y="88"/>
                  <a:pt x="70" y="88"/>
                  <a:pt x="70" y="88"/>
                </a:cubicBezTo>
                <a:cubicBezTo>
                  <a:pt x="97" y="100"/>
                  <a:pt x="97" y="100"/>
                  <a:pt x="97" y="100"/>
                </a:cubicBezTo>
                <a:cubicBezTo>
                  <a:pt x="98" y="100"/>
                  <a:pt x="99" y="100"/>
                  <a:pt x="99" y="100"/>
                </a:cubicBezTo>
                <a:cubicBezTo>
                  <a:pt x="100" y="99"/>
                  <a:pt x="100" y="99"/>
                  <a:pt x="100" y="98"/>
                </a:cubicBezTo>
                <a:cubicBezTo>
                  <a:pt x="100" y="58"/>
                  <a:pt x="100" y="58"/>
                  <a:pt x="100" y="58"/>
                </a:cubicBezTo>
                <a:cubicBezTo>
                  <a:pt x="100" y="57"/>
                  <a:pt x="100" y="56"/>
                  <a:pt x="99" y="56"/>
                </a:cubicBezTo>
                <a:close/>
                <a:moveTo>
                  <a:pt x="50" y="4"/>
                </a:moveTo>
                <a:cubicBezTo>
                  <a:pt x="63" y="4"/>
                  <a:pt x="72" y="13"/>
                  <a:pt x="72" y="26"/>
                </a:cubicBezTo>
                <a:cubicBezTo>
                  <a:pt x="72" y="41"/>
                  <a:pt x="55" y="59"/>
                  <a:pt x="50" y="63"/>
                </a:cubicBezTo>
                <a:cubicBezTo>
                  <a:pt x="45" y="59"/>
                  <a:pt x="28" y="43"/>
                  <a:pt x="28" y="26"/>
                </a:cubicBezTo>
                <a:cubicBezTo>
                  <a:pt x="28" y="13"/>
                  <a:pt x="37" y="4"/>
                  <a:pt x="50" y="4"/>
                </a:cubicBezTo>
                <a:close/>
                <a:moveTo>
                  <a:pt x="49" y="68"/>
                </a:moveTo>
                <a:cubicBezTo>
                  <a:pt x="49" y="68"/>
                  <a:pt x="50" y="68"/>
                  <a:pt x="50" y="68"/>
                </a:cubicBezTo>
                <a:cubicBezTo>
                  <a:pt x="50" y="68"/>
                  <a:pt x="51" y="68"/>
                  <a:pt x="51" y="67"/>
                </a:cubicBezTo>
                <a:cubicBezTo>
                  <a:pt x="52" y="67"/>
                  <a:pt x="61" y="59"/>
                  <a:pt x="67" y="49"/>
                </a:cubicBezTo>
                <a:cubicBezTo>
                  <a:pt x="68" y="49"/>
                  <a:pt x="68" y="49"/>
                  <a:pt x="68" y="49"/>
                </a:cubicBezTo>
                <a:cubicBezTo>
                  <a:pt x="68" y="84"/>
                  <a:pt x="68" y="84"/>
                  <a:pt x="68" y="84"/>
                </a:cubicBezTo>
                <a:cubicBezTo>
                  <a:pt x="32" y="95"/>
                  <a:pt x="32" y="95"/>
                  <a:pt x="32" y="95"/>
                </a:cubicBezTo>
                <a:cubicBezTo>
                  <a:pt x="32" y="59"/>
                  <a:pt x="32" y="59"/>
                  <a:pt x="32" y="59"/>
                </a:cubicBezTo>
                <a:cubicBezTo>
                  <a:pt x="39" y="58"/>
                  <a:pt x="39" y="58"/>
                  <a:pt x="39" y="58"/>
                </a:cubicBezTo>
                <a:cubicBezTo>
                  <a:pt x="44" y="63"/>
                  <a:pt x="48" y="67"/>
                  <a:pt x="49" y="68"/>
                </a:cubicBezTo>
                <a:close/>
                <a:moveTo>
                  <a:pt x="4" y="49"/>
                </a:moveTo>
                <a:cubicBezTo>
                  <a:pt x="28" y="59"/>
                  <a:pt x="28" y="59"/>
                  <a:pt x="28" y="59"/>
                </a:cubicBezTo>
                <a:cubicBezTo>
                  <a:pt x="28" y="95"/>
                  <a:pt x="28" y="95"/>
                  <a:pt x="28" y="95"/>
                </a:cubicBezTo>
                <a:cubicBezTo>
                  <a:pt x="4" y="85"/>
                  <a:pt x="4" y="85"/>
                  <a:pt x="4" y="85"/>
                </a:cubicBezTo>
                <a:lnTo>
                  <a:pt x="4" y="49"/>
                </a:lnTo>
                <a:close/>
                <a:moveTo>
                  <a:pt x="96" y="95"/>
                </a:moveTo>
                <a:cubicBezTo>
                  <a:pt x="72" y="85"/>
                  <a:pt x="72" y="85"/>
                  <a:pt x="72" y="85"/>
                </a:cubicBezTo>
                <a:cubicBezTo>
                  <a:pt x="72" y="49"/>
                  <a:pt x="72" y="49"/>
                  <a:pt x="72" y="49"/>
                </a:cubicBezTo>
                <a:cubicBezTo>
                  <a:pt x="96" y="59"/>
                  <a:pt x="96" y="59"/>
                  <a:pt x="96" y="59"/>
                </a:cubicBezTo>
                <a:lnTo>
                  <a:pt x="96" y="95"/>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Arial" panose="020B0604020202020204"/>
            </a:endParaRPr>
          </a:p>
        </p:txBody>
      </p:sp>
      <p:sp>
        <p:nvSpPr>
          <p:cNvPr id="19" name="Freeform 2933">
            <a:extLst>
              <a:ext uri="{FF2B5EF4-FFF2-40B4-BE49-F238E27FC236}">
                <a16:creationId xmlns:a16="http://schemas.microsoft.com/office/drawing/2014/main" id="{7C99F730-B867-4DE5-9BA2-44A8E2FD4F62}"/>
              </a:ext>
            </a:extLst>
          </p:cNvPr>
          <p:cNvSpPr>
            <a:spLocks noEditPoints="1"/>
          </p:cNvSpPr>
          <p:nvPr/>
        </p:nvSpPr>
        <p:spPr bwMode="auto">
          <a:xfrm>
            <a:off x="467184" y="1788764"/>
            <a:ext cx="453841" cy="453841"/>
          </a:xfrm>
          <a:custGeom>
            <a:avLst/>
            <a:gdLst>
              <a:gd name="T0" fmla="*/ 96 w 100"/>
              <a:gd name="T1" fmla="*/ 50 h 100"/>
              <a:gd name="T2" fmla="*/ 92 w 100"/>
              <a:gd name="T3" fmla="*/ 48 h 100"/>
              <a:gd name="T4" fmla="*/ 90 w 100"/>
              <a:gd name="T5" fmla="*/ 40 h 100"/>
              <a:gd name="T6" fmla="*/ 88 w 100"/>
              <a:gd name="T7" fmla="*/ 32 h 100"/>
              <a:gd name="T8" fmla="*/ 84 w 100"/>
              <a:gd name="T9" fmla="*/ 40 h 100"/>
              <a:gd name="T10" fmla="*/ 80 w 100"/>
              <a:gd name="T11" fmla="*/ 42 h 100"/>
              <a:gd name="T12" fmla="*/ 78 w 100"/>
              <a:gd name="T13" fmla="*/ 48 h 100"/>
              <a:gd name="T14" fmla="*/ 76 w 100"/>
              <a:gd name="T15" fmla="*/ 96 h 100"/>
              <a:gd name="T16" fmla="*/ 72 w 100"/>
              <a:gd name="T17" fmla="*/ 22 h 100"/>
              <a:gd name="T18" fmla="*/ 60 w 100"/>
              <a:gd name="T19" fmla="*/ 20 h 100"/>
              <a:gd name="T20" fmla="*/ 58 w 100"/>
              <a:gd name="T21" fmla="*/ 8 h 100"/>
              <a:gd name="T22" fmla="*/ 52 w 100"/>
              <a:gd name="T23" fmla="*/ 0 h 100"/>
              <a:gd name="T24" fmla="*/ 48 w 100"/>
              <a:gd name="T25" fmla="*/ 8 h 100"/>
              <a:gd name="T26" fmla="*/ 40 w 100"/>
              <a:gd name="T27" fmla="*/ 10 h 100"/>
              <a:gd name="T28" fmla="*/ 30 w 100"/>
              <a:gd name="T29" fmla="*/ 20 h 100"/>
              <a:gd name="T30" fmla="*/ 28 w 100"/>
              <a:gd name="T31" fmla="*/ 96 h 100"/>
              <a:gd name="T32" fmla="*/ 24 w 100"/>
              <a:gd name="T33" fmla="*/ 50 h 100"/>
              <a:gd name="T34" fmla="*/ 20 w 100"/>
              <a:gd name="T35" fmla="*/ 48 h 100"/>
              <a:gd name="T36" fmla="*/ 18 w 100"/>
              <a:gd name="T37" fmla="*/ 40 h 100"/>
              <a:gd name="T38" fmla="*/ 16 w 100"/>
              <a:gd name="T39" fmla="*/ 32 h 100"/>
              <a:gd name="T40" fmla="*/ 12 w 100"/>
              <a:gd name="T41" fmla="*/ 40 h 100"/>
              <a:gd name="T42" fmla="*/ 8 w 100"/>
              <a:gd name="T43" fmla="*/ 42 h 100"/>
              <a:gd name="T44" fmla="*/ 6 w 100"/>
              <a:gd name="T45" fmla="*/ 48 h 100"/>
              <a:gd name="T46" fmla="*/ 4 w 100"/>
              <a:gd name="T47" fmla="*/ 96 h 100"/>
              <a:gd name="T48" fmla="*/ 0 w 100"/>
              <a:gd name="T49" fmla="*/ 100 h 100"/>
              <a:gd name="T50" fmla="*/ 22 w 100"/>
              <a:gd name="T51" fmla="*/ 100 h 100"/>
              <a:gd name="T52" fmla="*/ 70 w 100"/>
              <a:gd name="T53" fmla="*/ 100 h 100"/>
              <a:gd name="T54" fmla="*/ 94 w 100"/>
              <a:gd name="T55" fmla="*/ 100 h 100"/>
              <a:gd name="T56" fmla="*/ 100 w 100"/>
              <a:gd name="T57" fmla="*/ 96 h 100"/>
              <a:gd name="T58" fmla="*/ 84 w 100"/>
              <a:gd name="T59" fmla="*/ 44 h 100"/>
              <a:gd name="T60" fmla="*/ 88 w 100"/>
              <a:gd name="T61" fmla="*/ 48 h 100"/>
              <a:gd name="T62" fmla="*/ 84 w 100"/>
              <a:gd name="T63" fmla="*/ 44 h 100"/>
              <a:gd name="T64" fmla="*/ 56 w 100"/>
              <a:gd name="T65" fmla="*/ 12 h 100"/>
              <a:gd name="T66" fmla="*/ 44 w 100"/>
              <a:gd name="T67" fmla="*/ 20 h 100"/>
              <a:gd name="T68" fmla="*/ 12 w 100"/>
              <a:gd name="T69" fmla="*/ 44 h 100"/>
              <a:gd name="T70" fmla="*/ 16 w 100"/>
              <a:gd name="T71" fmla="*/ 48 h 100"/>
              <a:gd name="T72" fmla="*/ 12 w 100"/>
              <a:gd name="T73" fmla="*/ 44 h 100"/>
              <a:gd name="T74" fmla="*/ 8 w 100"/>
              <a:gd name="T75" fmla="*/ 52 h 100"/>
              <a:gd name="T76" fmla="*/ 18 w 100"/>
              <a:gd name="T77" fmla="*/ 52 h 100"/>
              <a:gd name="T78" fmla="*/ 20 w 100"/>
              <a:gd name="T79" fmla="*/ 96 h 100"/>
              <a:gd name="T80" fmla="*/ 32 w 100"/>
              <a:gd name="T81" fmla="*/ 96 h 100"/>
              <a:gd name="T82" fmla="*/ 68 w 100"/>
              <a:gd name="T83" fmla="*/ 24 h 100"/>
              <a:gd name="T84" fmla="*/ 32 w 100"/>
              <a:gd name="T85" fmla="*/ 96 h 100"/>
              <a:gd name="T86" fmla="*/ 80 w 100"/>
              <a:gd name="T87" fmla="*/ 52 h 100"/>
              <a:gd name="T88" fmla="*/ 90 w 100"/>
              <a:gd name="T89" fmla="*/ 52 h 100"/>
              <a:gd name="T90" fmla="*/ 92 w 100"/>
              <a:gd name="T91" fmla="*/ 96 h 100"/>
              <a:gd name="T92" fmla="*/ 36 w 100"/>
              <a:gd name="T93" fmla="*/ 32 h 100"/>
              <a:gd name="T94" fmla="*/ 64 w 100"/>
              <a:gd name="T95" fmla="*/ 36 h 100"/>
              <a:gd name="T96" fmla="*/ 36 w 100"/>
              <a:gd name="T97" fmla="*/ 32 h 100"/>
              <a:gd name="T98" fmla="*/ 64 w 100"/>
              <a:gd name="T99" fmla="*/ 44 h 100"/>
              <a:gd name="T100" fmla="*/ 36 w 100"/>
              <a:gd name="T101" fmla="*/ 48 h 100"/>
              <a:gd name="T102" fmla="*/ 36 w 100"/>
              <a:gd name="T103" fmla="*/ 56 h 100"/>
              <a:gd name="T104" fmla="*/ 64 w 100"/>
              <a:gd name="T105" fmla="*/ 60 h 100"/>
              <a:gd name="T106" fmla="*/ 36 w 100"/>
              <a:gd name="T107" fmla="*/ 56 h 100"/>
              <a:gd name="T108" fmla="*/ 64 w 100"/>
              <a:gd name="T109" fmla="*/ 68 h 100"/>
              <a:gd name="T110" fmla="*/ 36 w 100"/>
              <a:gd name="T111" fmla="*/ 7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100">
                <a:moveTo>
                  <a:pt x="96" y="96"/>
                </a:moveTo>
                <a:cubicBezTo>
                  <a:pt x="96" y="50"/>
                  <a:pt x="96" y="50"/>
                  <a:pt x="96" y="50"/>
                </a:cubicBezTo>
                <a:cubicBezTo>
                  <a:pt x="96" y="49"/>
                  <a:pt x="95" y="48"/>
                  <a:pt x="94" y="48"/>
                </a:cubicBezTo>
                <a:cubicBezTo>
                  <a:pt x="92" y="48"/>
                  <a:pt x="92" y="48"/>
                  <a:pt x="92" y="48"/>
                </a:cubicBezTo>
                <a:cubicBezTo>
                  <a:pt x="92" y="42"/>
                  <a:pt x="92" y="42"/>
                  <a:pt x="92" y="42"/>
                </a:cubicBezTo>
                <a:cubicBezTo>
                  <a:pt x="92" y="41"/>
                  <a:pt x="91" y="40"/>
                  <a:pt x="90" y="40"/>
                </a:cubicBezTo>
                <a:cubicBezTo>
                  <a:pt x="88" y="40"/>
                  <a:pt x="88" y="40"/>
                  <a:pt x="88" y="40"/>
                </a:cubicBezTo>
                <a:cubicBezTo>
                  <a:pt x="88" y="32"/>
                  <a:pt x="88" y="32"/>
                  <a:pt x="88" y="32"/>
                </a:cubicBezTo>
                <a:cubicBezTo>
                  <a:pt x="84" y="32"/>
                  <a:pt x="84" y="32"/>
                  <a:pt x="84" y="32"/>
                </a:cubicBezTo>
                <a:cubicBezTo>
                  <a:pt x="84" y="40"/>
                  <a:pt x="84" y="40"/>
                  <a:pt x="84" y="40"/>
                </a:cubicBezTo>
                <a:cubicBezTo>
                  <a:pt x="82" y="40"/>
                  <a:pt x="82" y="40"/>
                  <a:pt x="82" y="40"/>
                </a:cubicBezTo>
                <a:cubicBezTo>
                  <a:pt x="81" y="40"/>
                  <a:pt x="80" y="41"/>
                  <a:pt x="80" y="42"/>
                </a:cubicBezTo>
                <a:cubicBezTo>
                  <a:pt x="80" y="48"/>
                  <a:pt x="80" y="48"/>
                  <a:pt x="80" y="48"/>
                </a:cubicBezTo>
                <a:cubicBezTo>
                  <a:pt x="78" y="48"/>
                  <a:pt x="78" y="48"/>
                  <a:pt x="78" y="48"/>
                </a:cubicBezTo>
                <a:cubicBezTo>
                  <a:pt x="77" y="48"/>
                  <a:pt x="76" y="49"/>
                  <a:pt x="76" y="50"/>
                </a:cubicBezTo>
                <a:cubicBezTo>
                  <a:pt x="76" y="96"/>
                  <a:pt x="76" y="96"/>
                  <a:pt x="76" y="96"/>
                </a:cubicBezTo>
                <a:cubicBezTo>
                  <a:pt x="72" y="96"/>
                  <a:pt x="72" y="96"/>
                  <a:pt x="72" y="96"/>
                </a:cubicBezTo>
                <a:cubicBezTo>
                  <a:pt x="72" y="22"/>
                  <a:pt x="72" y="22"/>
                  <a:pt x="72" y="22"/>
                </a:cubicBezTo>
                <a:cubicBezTo>
                  <a:pt x="72" y="21"/>
                  <a:pt x="71" y="20"/>
                  <a:pt x="70" y="20"/>
                </a:cubicBezTo>
                <a:cubicBezTo>
                  <a:pt x="60" y="20"/>
                  <a:pt x="60" y="20"/>
                  <a:pt x="60" y="20"/>
                </a:cubicBezTo>
                <a:cubicBezTo>
                  <a:pt x="60" y="10"/>
                  <a:pt x="60" y="10"/>
                  <a:pt x="60" y="10"/>
                </a:cubicBezTo>
                <a:cubicBezTo>
                  <a:pt x="60" y="9"/>
                  <a:pt x="59" y="8"/>
                  <a:pt x="58" y="8"/>
                </a:cubicBezTo>
                <a:cubicBezTo>
                  <a:pt x="52" y="8"/>
                  <a:pt x="52" y="8"/>
                  <a:pt x="52" y="8"/>
                </a:cubicBezTo>
                <a:cubicBezTo>
                  <a:pt x="52" y="0"/>
                  <a:pt x="52" y="0"/>
                  <a:pt x="52" y="0"/>
                </a:cubicBezTo>
                <a:cubicBezTo>
                  <a:pt x="48" y="0"/>
                  <a:pt x="48" y="0"/>
                  <a:pt x="48" y="0"/>
                </a:cubicBezTo>
                <a:cubicBezTo>
                  <a:pt x="48" y="8"/>
                  <a:pt x="48" y="8"/>
                  <a:pt x="48" y="8"/>
                </a:cubicBezTo>
                <a:cubicBezTo>
                  <a:pt x="42" y="8"/>
                  <a:pt x="42" y="8"/>
                  <a:pt x="42" y="8"/>
                </a:cubicBezTo>
                <a:cubicBezTo>
                  <a:pt x="41" y="8"/>
                  <a:pt x="40" y="9"/>
                  <a:pt x="40" y="10"/>
                </a:cubicBezTo>
                <a:cubicBezTo>
                  <a:pt x="40" y="20"/>
                  <a:pt x="40" y="20"/>
                  <a:pt x="40" y="20"/>
                </a:cubicBezTo>
                <a:cubicBezTo>
                  <a:pt x="30" y="20"/>
                  <a:pt x="30" y="20"/>
                  <a:pt x="30" y="20"/>
                </a:cubicBezTo>
                <a:cubicBezTo>
                  <a:pt x="29" y="20"/>
                  <a:pt x="28" y="21"/>
                  <a:pt x="28" y="22"/>
                </a:cubicBezTo>
                <a:cubicBezTo>
                  <a:pt x="28" y="96"/>
                  <a:pt x="28" y="96"/>
                  <a:pt x="28" y="96"/>
                </a:cubicBezTo>
                <a:cubicBezTo>
                  <a:pt x="24" y="96"/>
                  <a:pt x="24" y="96"/>
                  <a:pt x="24" y="96"/>
                </a:cubicBezTo>
                <a:cubicBezTo>
                  <a:pt x="24" y="50"/>
                  <a:pt x="24" y="50"/>
                  <a:pt x="24" y="50"/>
                </a:cubicBezTo>
                <a:cubicBezTo>
                  <a:pt x="24" y="49"/>
                  <a:pt x="23" y="48"/>
                  <a:pt x="22" y="48"/>
                </a:cubicBezTo>
                <a:cubicBezTo>
                  <a:pt x="20" y="48"/>
                  <a:pt x="20" y="48"/>
                  <a:pt x="20" y="48"/>
                </a:cubicBezTo>
                <a:cubicBezTo>
                  <a:pt x="20" y="42"/>
                  <a:pt x="20" y="42"/>
                  <a:pt x="20" y="42"/>
                </a:cubicBezTo>
                <a:cubicBezTo>
                  <a:pt x="20" y="41"/>
                  <a:pt x="19" y="40"/>
                  <a:pt x="18" y="40"/>
                </a:cubicBezTo>
                <a:cubicBezTo>
                  <a:pt x="16" y="40"/>
                  <a:pt x="16" y="40"/>
                  <a:pt x="16" y="40"/>
                </a:cubicBezTo>
                <a:cubicBezTo>
                  <a:pt x="16" y="32"/>
                  <a:pt x="16" y="32"/>
                  <a:pt x="16" y="32"/>
                </a:cubicBezTo>
                <a:cubicBezTo>
                  <a:pt x="12" y="32"/>
                  <a:pt x="12" y="32"/>
                  <a:pt x="12" y="32"/>
                </a:cubicBezTo>
                <a:cubicBezTo>
                  <a:pt x="12" y="40"/>
                  <a:pt x="12" y="40"/>
                  <a:pt x="12" y="40"/>
                </a:cubicBezTo>
                <a:cubicBezTo>
                  <a:pt x="10" y="40"/>
                  <a:pt x="10" y="40"/>
                  <a:pt x="10" y="40"/>
                </a:cubicBezTo>
                <a:cubicBezTo>
                  <a:pt x="9" y="40"/>
                  <a:pt x="8" y="41"/>
                  <a:pt x="8" y="42"/>
                </a:cubicBezTo>
                <a:cubicBezTo>
                  <a:pt x="8" y="48"/>
                  <a:pt x="8" y="48"/>
                  <a:pt x="8" y="48"/>
                </a:cubicBezTo>
                <a:cubicBezTo>
                  <a:pt x="6" y="48"/>
                  <a:pt x="6" y="48"/>
                  <a:pt x="6" y="48"/>
                </a:cubicBezTo>
                <a:cubicBezTo>
                  <a:pt x="5" y="48"/>
                  <a:pt x="4" y="49"/>
                  <a:pt x="4" y="50"/>
                </a:cubicBezTo>
                <a:cubicBezTo>
                  <a:pt x="4" y="96"/>
                  <a:pt x="4" y="96"/>
                  <a:pt x="4" y="96"/>
                </a:cubicBezTo>
                <a:cubicBezTo>
                  <a:pt x="0" y="96"/>
                  <a:pt x="0" y="96"/>
                  <a:pt x="0" y="96"/>
                </a:cubicBezTo>
                <a:cubicBezTo>
                  <a:pt x="0" y="100"/>
                  <a:pt x="0" y="100"/>
                  <a:pt x="0" y="100"/>
                </a:cubicBezTo>
                <a:cubicBezTo>
                  <a:pt x="6" y="100"/>
                  <a:pt x="6" y="100"/>
                  <a:pt x="6" y="100"/>
                </a:cubicBezTo>
                <a:cubicBezTo>
                  <a:pt x="22" y="100"/>
                  <a:pt x="22" y="100"/>
                  <a:pt x="22" y="100"/>
                </a:cubicBezTo>
                <a:cubicBezTo>
                  <a:pt x="30" y="100"/>
                  <a:pt x="30" y="100"/>
                  <a:pt x="30" y="100"/>
                </a:cubicBezTo>
                <a:cubicBezTo>
                  <a:pt x="70" y="100"/>
                  <a:pt x="70" y="100"/>
                  <a:pt x="70" y="100"/>
                </a:cubicBezTo>
                <a:cubicBezTo>
                  <a:pt x="78" y="100"/>
                  <a:pt x="78" y="100"/>
                  <a:pt x="78" y="100"/>
                </a:cubicBezTo>
                <a:cubicBezTo>
                  <a:pt x="94" y="100"/>
                  <a:pt x="94" y="100"/>
                  <a:pt x="94" y="100"/>
                </a:cubicBezTo>
                <a:cubicBezTo>
                  <a:pt x="100" y="100"/>
                  <a:pt x="100" y="100"/>
                  <a:pt x="100" y="100"/>
                </a:cubicBezTo>
                <a:cubicBezTo>
                  <a:pt x="100" y="96"/>
                  <a:pt x="100" y="96"/>
                  <a:pt x="100" y="96"/>
                </a:cubicBezTo>
                <a:lnTo>
                  <a:pt x="96" y="96"/>
                </a:lnTo>
                <a:close/>
                <a:moveTo>
                  <a:pt x="84" y="44"/>
                </a:moveTo>
                <a:cubicBezTo>
                  <a:pt x="88" y="44"/>
                  <a:pt x="88" y="44"/>
                  <a:pt x="88" y="44"/>
                </a:cubicBezTo>
                <a:cubicBezTo>
                  <a:pt x="88" y="48"/>
                  <a:pt x="88" y="48"/>
                  <a:pt x="88" y="48"/>
                </a:cubicBezTo>
                <a:cubicBezTo>
                  <a:pt x="84" y="48"/>
                  <a:pt x="84" y="48"/>
                  <a:pt x="84" y="48"/>
                </a:cubicBezTo>
                <a:lnTo>
                  <a:pt x="84" y="44"/>
                </a:lnTo>
                <a:close/>
                <a:moveTo>
                  <a:pt x="44" y="12"/>
                </a:moveTo>
                <a:cubicBezTo>
                  <a:pt x="56" y="12"/>
                  <a:pt x="56" y="12"/>
                  <a:pt x="56" y="12"/>
                </a:cubicBezTo>
                <a:cubicBezTo>
                  <a:pt x="56" y="20"/>
                  <a:pt x="56" y="20"/>
                  <a:pt x="56" y="20"/>
                </a:cubicBezTo>
                <a:cubicBezTo>
                  <a:pt x="44" y="20"/>
                  <a:pt x="44" y="20"/>
                  <a:pt x="44" y="20"/>
                </a:cubicBezTo>
                <a:lnTo>
                  <a:pt x="44" y="12"/>
                </a:lnTo>
                <a:close/>
                <a:moveTo>
                  <a:pt x="12" y="44"/>
                </a:moveTo>
                <a:cubicBezTo>
                  <a:pt x="16" y="44"/>
                  <a:pt x="16" y="44"/>
                  <a:pt x="16" y="44"/>
                </a:cubicBezTo>
                <a:cubicBezTo>
                  <a:pt x="16" y="48"/>
                  <a:pt x="16" y="48"/>
                  <a:pt x="16" y="48"/>
                </a:cubicBezTo>
                <a:cubicBezTo>
                  <a:pt x="12" y="48"/>
                  <a:pt x="12" y="48"/>
                  <a:pt x="12" y="48"/>
                </a:cubicBezTo>
                <a:lnTo>
                  <a:pt x="12" y="44"/>
                </a:lnTo>
                <a:close/>
                <a:moveTo>
                  <a:pt x="8" y="96"/>
                </a:moveTo>
                <a:cubicBezTo>
                  <a:pt x="8" y="52"/>
                  <a:pt x="8" y="52"/>
                  <a:pt x="8" y="52"/>
                </a:cubicBezTo>
                <a:cubicBezTo>
                  <a:pt x="10" y="52"/>
                  <a:pt x="10" y="52"/>
                  <a:pt x="10" y="52"/>
                </a:cubicBezTo>
                <a:cubicBezTo>
                  <a:pt x="18" y="52"/>
                  <a:pt x="18" y="52"/>
                  <a:pt x="18" y="52"/>
                </a:cubicBezTo>
                <a:cubicBezTo>
                  <a:pt x="20" y="52"/>
                  <a:pt x="20" y="52"/>
                  <a:pt x="20" y="52"/>
                </a:cubicBezTo>
                <a:cubicBezTo>
                  <a:pt x="20" y="96"/>
                  <a:pt x="20" y="96"/>
                  <a:pt x="20" y="96"/>
                </a:cubicBezTo>
                <a:lnTo>
                  <a:pt x="8" y="96"/>
                </a:lnTo>
                <a:close/>
                <a:moveTo>
                  <a:pt x="32" y="96"/>
                </a:moveTo>
                <a:cubicBezTo>
                  <a:pt x="32" y="24"/>
                  <a:pt x="32" y="24"/>
                  <a:pt x="32" y="24"/>
                </a:cubicBezTo>
                <a:cubicBezTo>
                  <a:pt x="68" y="24"/>
                  <a:pt x="68" y="24"/>
                  <a:pt x="68" y="24"/>
                </a:cubicBezTo>
                <a:cubicBezTo>
                  <a:pt x="68" y="96"/>
                  <a:pt x="68" y="96"/>
                  <a:pt x="68" y="96"/>
                </a:cubicBezTo>
                <a:lnTo>
                  <a:pt x="32" y="96"/>
                </a:lnTo>
                <a:close/>
                <a:moveTo>
                  <a:pt x="80" y="96"/>
                </a:moveTo>
                <a:cubicBezTo>
                  <a:pt x="80" y="52"/>
                  <a:pt x="80" y="52"/>
                  <a:pt x="80" y="52"/>
                </a:cubicBezTo>
                <a:cubicBezTo>
                  <a:pt x="82" y="52"/>
                  <a:pt x="82" y="52"/>
                  <a:pt x="82" y="52"/>
                </a:cubicBezTo>
                <a:cubicBezTo>
                  <a:pt x="90" y="52"/>
                  <a:pt x="90" y="52"/>
                  <a:pt x="90" y="52"/>
                </a:cubicBezTo>
                <a:cubicBezTo>
                  <a:pt x="92" y="52"/>
                  <a:pt x="92" y="52"/>
                  <a:pt x="92" y="52"/>
                </a:cubicBezTo>
                <a:cubicBezTo>
                  <a:pt x="92" y="96"/>
                  <a:pt x="92" y="96"/>
                  <a:pt x="92" y="96"/>
                </a:cubicBezTo>
                <a:lnTo>
                  <a:pt x="80" y="96"/>
                </a:lnTo>
                <a:close/>
                <a:moveTo>
                  <a:pt x="36" y="32"/>
                </a:moveTo>
                <a:cubicBezTo>
                  <a:pt x="64" y="32"/>
                  <a:pt x="64" y="32"/>
                  <a:pt x="64" y="32"/>
                </a:cubicBezTo>
                <a:cubicBezTo>
                  <a:pt x="64" y="36"/>
                  <a:pt x="64" y="36"/>
                  <a:pt x="64" y="36"/>
                </a:cubicBezTo>
                <a:cubicBezTo>
                  <a:pt x="36" y="36"/>
                  <a:pt x="36" y="36"/>
                  <a:pt x="36" y="36"/>
                </a:cubicBezTo>
                <a:lnTo>
                  <a:pt x="36" y="32"/>
                </a:lnTo>
                <a:close/>
                <a:moveTo>
                  <a:pt x="36" y="44"/>
                </a:moveTo>
                <a:cubicBezTo>
                  <a:pt x="64" y="44"/>
                  <a:pt x="64" y="44"/>
                  <a:pt x="64" y="44"/>
                </a:cubicBezTo>
                <a:cubicBezTo>
                  <a:pt x="64" y="48"/>
                  <a:pt x="64" y="48"/>
                  <a:pt x="64" y="48"/>
                </a:cubicBezTo>
                <a:cubicBezTo>
                  <a:pt x="36" y="48"/>
                  <a:pt x="36" y="48"/>
                  <a:pt x="36" y="48"/>
                </a:cubicBezTo>
                <a:lnTo>
                  <a:pt x="36" y="44"/>
                </a:lnTo>
                <a:close/>
                <a:moveTo>
                  <a:pt x="36" y="56"/>
                </a:moveTo>
                <a:cubicBezTo>
                  <a:pt x="64" y="56"/>
                  <a:pt x="64" y="56"/>
                  <a:pt x="64" y="56"/>
                </a:cubicBezTo>
                <a:cubicBezTo>
                  <a:pt x="64" y="60"/>
                  <a:pt x="64" y="60"/>
                  <a:pt x="64" y="60"/>
                </a:cubicBezTo>
                <a:cubicBezTo>
                  <a:pt x="36" y="60"/>
                  <a:pt x="36" y="60"/>
                  <a:pt x="36" y="60"/>
                </a:cubicBezTo>
                <a:lnTo>
                  <a:pt x="36" y="56"/>
                </a:lnTo>
                <a:close/>
                <a:moveTo>
                  <a:pt x="36" y="68"/>
                </a:moveTo>
                <a:cubicBezTo>
                  <a:pt x="64" y="68"/>
                  <a:pt x="64" y="68"/>
                  <a:pt x="64" y="68"/>
                </a:cubicBezTo>
                <a:cubicBezTo>
                  <a:pt x="64" y="72"/>
                  <a:pt x="64" y="72"/>
                  <a:pt x="64" y="72"/>
                </a:cubicBezTo>
                <a:cubicBezTo>
                  <a:pt x="36" y="72"/>
                  <a:pt x="36" y="72"/>
                  <a:pt x="36" y="72"/>
                </a:cubicBezTo>
                <a:lnTo>
                  <a:pt x="36" y="6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pPr defTabSz="466298"/>
            <a:endParaRPr lang="en-US" sz="1836">
              <a:solidFill>
                <a:prstClr val="black"/>
              </a:solidFill>
              <a:latin typeface="Calibri" panose="020F0502020204030204"/>
            </a:endParaRPr>
          </a:p>
        </p:txBody>
      </p:sp>
      <p:grpSp>
        <p:nvGrpSpPr>
          <p:cNvPr id="12" name="Group 11"/>
          <p:cNvGrpSpPr/>
          <p:nvPr/>
        </p:nvGrpSpPr>
        <p:grpSpPr>
          <a:xfrm>
            <a:off x="10295050" y="1314659"/>
            <a:ext cx="1674241" cy="4939677"/>
            <a:chOff x="5622450" y="103735"/>
            <a:chExt cx="2226150" cy="6767497"/>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13209" t="2016" r="13755" b="4884"/>
            <a:stretch/>
          </p:blipFill>
          <p:spPr>
            <a:xfrm>
              <a:off x="5622450" y="103735"/>
              <a:ext cx="2226150" cy="6767497"/>
            </a:xfrm>
            <a:prstGeom prst="rect">
              <a:avLst/>
            </a:prstGeom>
          </p:spPr>
        </p:pic>
        <p:grpSp>
          <p:nvGrpSpPr>
            <p:cNvPr id="16" name="Group 15"/>
            <p:cNvGrpSpPr/>
            <p:nvPr/>
          </p:nvGrpSpPr>
          <p:grpSpPr>
            <a:xfrm>
              <a:off x="5819676" y="1539473"/>
              <a:ext cx="1800324" cy="5024786"/>
              <a:chOff x="2154249" y="1776002"/>
              <a:chExt cx="1571724" cy="5024786"/>
            </a:xfrm>
          </p:grpSpPr>
          <p:grpSp>
            <p:nvGrpSpPr>
              <p:cNvPr id="18" name="Group 17"/>
              <p:cNvGrpSpPr/>
              <p:nvPr/>
            </p:nvGrpSpPr>
            <p:grpSpPr>
              <a:xfrm>
                <a:off x="2170490" y="4267200"/>
                <a:ext cx="1547239" cy="1257299"/>
                <a:chOff x="7956223" y="1961876"/>
                <a:chExt cx="3962484" cy="2656457"/>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37" name="Picture 36"/>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20" name="Group 19"/>
              <p:cNvGrpSpPr/>
              <p:nvPr/>
            </p:nvGrpSpPr>
            <p:grpSpPr>
              <a:xfrm>
                <a:off x="2178734" y="5543489"/>
                <a:ext cx="1547239" cy="1257299"/>
                <a:chOff x="7956223" y="1961876"/>
                <a:chExt cx="3962484" cy="2656457"/>
              </a:xfrm>
            </p:grpSpPr>
            <p:pic>
              <p:nvPicPr>
                <p:cNvPr id="31" name="Picture 30"/>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33" name="Picture 32"/>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21" name="Group 20"/>
              <p:cNvGrpSpPr/>
              <p:nvPr/>
            </p:nvGrpSpPr>
            <p:grpSpPr>
              <a:xfrm>
                <a:off x="2157257" y="3038179"/>
                <a:ext cx="1547239" cy="1257299"/>
                <a:chOff x="7956223" y="1961876"/>
                <a:chExt cx="3962484" cy="2656457"/>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9" name="Picture 28"/>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nvGrpSpPr>
              <p:cNvPr id="22" name="Group 21"/>
              <p:cNvGrpSpPr/>
              <p:nvPr/>
            </p:nvGrpSpPr>
            <p:grpSpPr>
              <a:xfrm>
                <a:off x="2154249" y="1776002"/>
                <a:ext cx="1547239" cy="1257299"/>
                <a:chOff x="7956223" y="1961876"/>
                <a:chExt cx="3962484" cy="2656457"/>
              </a:xfrm>
            </p:grpSpPr>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1961876"/>
                  <a:ext cx="3954780" cy="697230"/>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9818" y="3263008"/>
                  <a:ext cx="3954780" cy="697230"/>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63927" y="3921103"/>
                  <a:ext cx="3954780" cy="697230"/>
                </a:xfrm>
                <a:prstGeom prst="rect">
                  <a:avLst/>
                </a:prstGeom>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a:ext>
                  </a:extLst>
                </a:blip>
                <a:srcRect l="5026" t="26894" r="4815" b="25121"/>
                <a:stretch/>
              </p:blipFill>
              <p:spPr>
                <a:xfrm>
                  <a:off x="7956223" y="2579516"/>
                  <a:ext cx="3954780" cy="697230"/>
                </a:xfrm>
                <a:prstGeom prst="rect">
                  <a:avLst/>
                </a:prstGeom>
              </p:spPr>
            </p:pic>
          </p:grpSp>
        </p:grpSp>
      </p:grpSp>
    </p:spTree>
    <p:extLst>
      <p:ext uri="{BB962C8B-B14F-4D97-AF65-F5344CB8AC3E}">
        <p14:creationId xmlns:p14="http://schemas.microsoft.com/office/powerpoint/2010/main" val="1065698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D76191-5E5D-4602-B30E-886CE076659E}"/>
              </a:ext>
            </a:extLst>
          </p:cNvPr>
          <p:cNvPicPr>
            <a:picLocks noChangeAspect="1"/>
          </p:cNvPicPr>
          <p:nvPr/>
        </p:nvPicPr>
        <p:blipFill>
          <a:blip r:embed="rId3"/>
          <a:stretch>
            <a:fillRect/>
          </a:stretch>
        </p:blipFill>
        <p:spPr>
          <a:xfrm>
            <a:off x="3077328" y="0"/>
            <a:ext cx="9358265" cy="6343873"/>
          </a:xfrm>
          <a:prstGeom prst="rect">
            <a:avLst/>
          </a:prstGeom>
        </p:spPr>
      </p:pic>
      <p:sp>
        <p:nvSpPr>
          <p:cNvPr id="2" name="Slide Number Placeholder 1"/>
          <p:cNvSpPr>
            <a:spLocks noGrp="1"/>
          </p:cNvSpPr>
          <p:nvPr>
            <p:ph type="sldNum" sz="quarter" idx="12"/>
          </p:nvPr>
        </p:nvSpPr>
        <p:spPr/>
        <p:txBody>
          <a:bodyPr/>
          <a:lstStyle/>
          <a:p>
            <a:pPr defTabSz="932597"/>
            <a:fld id="{2B9C766D-7F30-F34D-AA30-DB3406C85ECF}" type="slidenum">
              <a:rPr lang="en-US">
                <a:solidFill>
                  <a:srgbClr val="000000"/>
                </a:solidFill>
              </a:rPr>
              <a:pPr defTabSz="932597"/>
              <a:t>28</a:t>
            </a:fld>
            <a:endParaRPr lang="en-US">
              <a:solidFill>
                <a:srgbClr val="000000"/>
              </a:solidFill>
            </a:endParaRPr>
          </a:p>
        </p:txBody>
      </p:sp>
      <p:sp>
        <p:nvSpPr>
          <p:cNvPr id="12" name="Title 7"/>
          <p:cNvSpPr>
            <a:spLocks noGrp="1"/>
          </p:cNvSpPr>
          <p:nvPr>
            <p:ph type="title"/>
          </p:nvPr>
        </p:nvSpPr>
        <p:spPr/>
        <p:txBody>
          <a:bodyPr/>
          <a:lstStyle/>
          <a:p>
            <a:r>
              <a:rPr lang="en-GB"/>
              <a:t>Worldwide coverage</a:t>
            </a:r>
          </a:p>
        </p:txBody>
      </p:sp>
      <p:sp>
        <p:nvSpPr>
          <p:cNvPr id="8" name="Text Placeholder 1"/>
          <p:cNvSpPr txBox="1">
            <a:spLocks/>
          </p:cNvSpPr>
          <p:nvPr/>
        </p:nvSpPr>
        <p:spPr>
          <a:xfrm>
            <a:off x="857386" y="3497262"/>
            <a:ext cx="5435062" cy="2758952"/>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ct val="120000"/>
              </a:lnSpc>
              <a:spcBef>
                <a:spcPts val="1020"/>
              </a:spcBef>
              <a:buNone/>
            </a:pPr>
            <a:r>
              <a:rPr lang="en-US" sz="2448" b="1">
                <a:solidFill>
                  <a:srgbClr val="000000"/>
                </a:solidFill>
                <a:latin typeface="Nirmala UI Semilight" panose="020B0402040204020203" pitchFamily="34" charset="0"/>
                <a:cs typeface="Nirmala UI Semilight" panose="020B0402040204020203" pitchFamily="34" charset="0"/>
              </a:rPr>
              <a:t>Azure Stack Innovation Centers:</a:t>
            </a:r>
          </a:p>
          <a:p>
            <a:pPr marL="233149" indent="-233149" defTabSz="932597">
              <a:lnSpc>
                <a:spcPct val="120000"/>
              </a:lnSpc>
              <a:spcBef>
                <a:spcPts val="510"/>
              </a:spcBef>
            </a:pPr>
            <a:r>
              <a:rPr lang="en-US" sz="1632">
                <a:solidFill>
                  <a:srgbClr val="000000"/>
                </a:solidFill>
                <a:latin typeface="Nirmala UI Semilight" panose="020B0402040204020203" pitchFamily="34" charset="0"/>
                <a:cs typeface="Nirmala UI Semilight" panose="020B0402040204020203" pitchFamily="34" charset="0"/>
              </a:rPr>
              <a:t>Microsoft Technology Center in Bellevue, WA.</a:t>
            </a:r>
          </a:p>
          <a:p>
            <a:pPr marL="233149" indent="-233149" defTabSz="932597">
              <a:lnSpc>
                <a:spcPct val="120000"/>
              </a:lnSpc>
              <a:spcBef>
                <a:spcPts val="510"/>
              </a:spcBef>
            </a:pPr>
            <a:r>
              <a:rPr lang="en-US" sz="1632">
                <a:solidFill>
                  <a:srgbClr val="000000"/>
                </a:solidFill>
                <a:latin typeface="Nirmala UI Semilight" panose="020B0402040204020203" pitchFamily="34" charset="0"/>
                <a:cs typeface="Nirmala UI Semilight" panose="020B0402040204020203" pitchFamily="34" charset="0"/>
              </a:rPr>
              <a:t>HPE Customer Engagement Centers in Geneva </a:t>
            </a:r>
            <a:br>
              <a:rPr lang="en-US" sz="1632">
                <a:solidFill>
                  <a:srgbClr val="000000"/>
                </a:solidFill>
                <a:latin typeface="Nirmala UI Semilight" panose="020B0402040204020203" pitchFamily="34" charset="0"/>
                <a:cs typeface="Nirmala UI Semilight" panose="020B0402040204020203" pitchFamily="34" charset="0"/>
              </a:rPr>
            </a:br>
            <a:r>
              <a:rPr lang="en-US" sz="1632">
                <a:solidFill>
                  <a:srgbClr val="000000"/>
                </a:solidFill>
                <a:latin typeface="Nirmala UI Semilight" panose="020B0402040204020203" pitchFamily="34" charset="0"/>
                <a:cs typeface="Nirmala UI Semilight" panose="020B0402040204020203" pitchFamily="34" charset="0"/>
              </a:rPr>
              <a:t>and Singapore</a:t>
            </a:r>
          </a:p>
          <a:p>
            <a:pPr marL="0" indent="0" defTabSz="932597">
              <a:lnSpc>
                <a:spcPct val="120000"/>
              </a:lnSpc>
              <a:spcBef>
                <a:spcPts val="1020"/>
              </a:spcBef>
              <a:buNone/>
            </a:pPr>
            <a:r>
              <a:rPr lang="en-US" sz="2448" b="1">
                <a:solidFill>
                  <a:srgbClr val="000000"/>
                </a:solidFill>
                <a:latin typeface="Nirmala UI Semilight" panose="020B0402040204020203" pitchFamily="34" charset="0"/>
                <a:cs typeface="Nirmala UI Semilight" panose="020B0402040204020203" pitchFamily="34" charset="0"/>
              </a:rPr>
              <a:t>Microsoft Technology Centers:</a:t>
            </a:r>
          </a:p>
          <a:p>
            <a:pPr marL="233149" lvl="1" indent="-233149" defTabSz="932597">
              <a:lnSpc>
                <a:spcPct val="120000"/>
              </a:lnSpc>
              <a:spcBef>
                <a:spcPts val="510"/>
              </a:spcBef>
            </a:pPr>
            <a:r>
              <a:rPr lang="en-US" sz="1632">
                <a:solidFill>
                  <a:srgbClr val="000000"/>
                </a:solidFill>
                <a:latin typeface="Nirmala UI Semilight" panose="020B0402040204020203" pitchFamily="34" charset="0"/>
                <a:cs typeface="Nirmala UI Semilight" panose="020B0402040204020203" pitchFamily="34" charset="0"/>
              </a:rPr>
              <a:t>Atlanta, Bangalore, Boston, Chicago, Dubai, Houston, </a:t>
            </a:r>
            <a:br>
              <a:rPr lang="en-US" sz="1632">
                <a:solidFill>
                  <a:srgbClr val="000000"/>
                </a:solidFill>
                <a:latin typeface="Nirmala UI Semilight" panose="020B0402040204020203" pitchFamily="34" charset="0"/>
                <a:cs typeface="Nirmala UI Semilight" panose="020B0402040204020203" pitchFamily="34" charset="0"/>
              </a:rPr>
            </a:br>
            <a:r>
              <a:rPr lang="en-US" sz="1632">
                <a:solidFill>
                  <a:srgbClr val="000000"/>
                </a:solidFill>
                <a:latin typeface="Nirmala UI Semilight" panose="020B0402040204020203" pitchFamily="34" charset="0"/>
                <a:cs typeface="Nirmala UI Semilight" panose="020B0402040204020203" pitchFamily="34" charset="0"/>
              </a:rPr>
              <a:t>Munich, Tokyo, and Toronto</a:t>
            </a:r>
            <a:endParaRPr lang="en-US" sz="1632" b="1">
              <a:solidFill>
                <a:srgbClr val="000000"/>
              </a:solidFill>
              <a:latin typeface="Nirmala UI Semilight" panose="020B0402040204020203" pitchFamily="34" charset="0"/>
              <a:cs typeface="Nirmala UI Semilight" panose="020B0402040204020203" pitchFamily="34" charset="0"/>
            </a:endParaRPr>
          </a:p>
        </p:txBody>
      </p:sp>
      <p:pic>
        <p:nvPicPr>
          <p:cNvPr id="15" name="Picture 14">
            <a:extLst>
              <a:ext uri="{FF2B5EF4-FFF2-40B4-BE49-F238E27FC236}">
                <a16:creationId xmlns:a16="http://schemas.microsoft.com/office/drawing/2014/main" id="{4FC756F1-63A8-400B-A86F-10DCFB5836F2}"/>
              </a:ext>
            </a:extLst>
          </p:cNvPr>
          <p:cNvPicPr>
            <a:picLocks noChangeAspect="1"/>
          </p:cNvPicPr>
          <p:nvPr/>
        </p:nvPicPr>
        <p:blipFill rotWithShape="1">
          <a:blip r:embed="rId4"/>
          <a:srcRect r="53932"/>
          <a:stretch/>
        </p:blipFill>
        <p:spPr>
          <a:xfrm>
            <a:off x="471447" y="4828011"/>
            <a:ext cx="461777" cy="559562"/>
          </a:xfrm>
          <a:prstGeom prst="rect">
            <a:avLst/>
          </a:prstGeom>
        </p:spPr>
      </p:pic>
      <p:pic>
        <p:nvPicPr>
          <p:cNvPr id="17" name="Picture 16">
            <a:extLst>
              <a:ext uri="{FF2B5EF4-FFF2-40B4-BE49-F238E27FC236}">
                <a16:creationId xmlns:a16="http://schemas.microsoft.com/office/drawing/2014/main" id="{9F44B4FD-08ED-4905-9E27-82548CB58B92}"/>
              </a:ext>
            </a:extLst>
          </p:cNvPr>
          <p:cNvPicPr>
            <a:picLocks noChangeAspect="1"/>
          </p:cNvPicPr>
          <p:nvPr/>
        </p:nvPicPr>
        <p:blipFill rotWithShape="1">
          <a:blip r:embed="rId5"/>
          <a:srcRect l="54717"/>
          <a:stretch/>
        </p:blipFill>
        <p:spPr>
          <a:xfrm>
            <a:off x="435080" y="3350513"/>
            <a:ext cx="454291" cy="557798"/>
          </a:xfrm>
          <a:prstGeom prst="rect">
            <a:avLst/>
          </a:prstGeom>
        </p:spPr>
      </p:pic>
      <p:pic>
        <p:nvPicPr>
          <p:cNvPr id="80" name="Picture 79">
            <a:extLst>
              <a:ext uri="{FF2B5EF4-FFF2-40B4-BE49-F238E27FC236}">
                <a16:creationId xmlns:a16="http://schemas.microsoft.com/office/drawing/2014/main" id="{1CFACFD9-7D98-42A6-B529-ED4E55418E2F}"/>
              </a:ext>
            </a:extLst>
          </p:cNvPr>
          <p:cNvPicPr>
            <a:picLocks noChangeAspect="1"/>
          </p:cNvPicPr>
          <p:nvPr/>
        </p:nvPicPr>
        <p:blipFill rotWithShape="1">
          <a:blip r:embed="rId4"/>
          <a:srcRect r="53932"/>
          <a:stretch/>
        </p:blipFill>
        <p:spPr>
          <a:xfrm>
            <a:off x="4897569" y="2352829"/>
            <a:ext cx="366590" cy="444219"/>
          </a:xfrm>
          <a:prstGeom prst="rect">
            <a:avLst/>
          </a:prstGeom>
        </p:spPr>
      </p:pic>
      <p:pic>
        <p:nvPicPr>
          <p:cNvPr id="81" name="Picture 80">
            <a:extLst>
              <a:ext uri="{FF2B5EF4-FFF2-40B4-BE49-F238E27FC236}">
                <a16:creationId xmlns:a16="http://schemas.microsoft.com/office/drawing/2014/main" id="{08AB5196-21EC-4BF7-A933-D4589E5809BB}"/>
              </a:ext>
            </a:extLst>
          </p:cNvPr>
          <p:cNvPicPr>
            <a:picLocks noChangeAspect="1"/>
          </p:cNvPicPr>
          <p:nvPr/>
        </p:nvPicPr>
        <p:blipFill rotWithShape="1">
          <a:blip r:embed="rId4"/>
          <a:srcRect r="53932"/>
          <a:stretch/>
        </p:blipFill>
        <p:spPr>
          <a:xfrm>
            <a:off x="5280856" y="2259543"/>
            <a:ext cx="366590" cy="444219"/>
          </a:xfrm>
          <a:prstGeom prst="rect">
            <a:avLst/>
          </a:prstGeom>
        </p:spPr>
      </p:pic>
      <p:pic>
        <p:nvPicPr>
          <p:cNvPr id="82" name="Picture 81">
            <a:extLst>
              <a:ext uri="{FF2B5EF4-FFF2-40B4-BE49-F238E27FC236}">
                <a16:creationId xmlns:a16="http://schemas.microsoft.com/office/drawing/2014/main" id="{EA01A4E6-0D46-4FE4-916D-4E6BFD1C6139}"/>
              </a:ext>
            </a:extLst>
          </p:cNvPr>
          <p:cNvPicPr>
            <a:picLocks noChangeAspect="1"/>
          </p:cNvPicPr>
          <p:nvPr/>
        </p:nvPicPr>
        <p:blipFill rotWithShape="1">
          <a:blip r:embed="rId4"/>
          <a:srcRect r="53932"/>
          <a:stretch/>
        </p:blipFill>
        <p:spPr>
          <a:xfrm>
            <a:off x="5116466" y="1922812"/>
            <a:ext cx="366590" cy="444219"/>
          </a:xfrm>
          <a:prstGeom prst="rect">
            <a:avLst/>
          </a:prstGeom>
        </p:spPr>
      </p:pic>
      <p:pic>
        <p:nvPicPr>
          <p:cNvPr id="83" name="Picture 82">
            <a:extLst>
              <a:ext uri="{FF2B5EF4-FFF2-40B4-BE49-F238E27FC236}">
                <a16:creationId xmlns:a16="http://schemas.microsoft.com/office/drawing/2014/main" id="{0329E5BF-CB6C-4D12-849E-AFC0DDC37DAD}"/>
              </a:ext>
            </a:extLst>
          </p:cNvPr>
          <p:cNvPicPr>
            <a:picLocks noChangeAspect="1"/>
          </p:cNvPicPr>
          <p:nvPr/>
        </p:nvPicPr>
        <p:blipFill rotWithShape="1">
          <a:blip r:embed="rId4"/>
          <a:srcRect r="53932"/>
          <a:stretch/>
        </p:blipFill>
        <p:spPr>
          <a:xfrm>
            <a:off x="5357973" y="1815324"/>
            <a:ext cx="366590" cy="444219"/>
          </a:xfrm>
          <a:prstGeom prst="rect">
            <a:avLst/>
          </a:prstGeom>
        </p:spPr>
      </p:pic>
      <p:pic>
        <p:nvPicPr>
          <p:cNvPr id="84" name="Picture 83">
            <a:extLst>
              <a:ext uri="{FF2B5EF4-FFF2-40B4-BE49-F238E27FC236}">
                <a16:creationId xmlns:a16="http://schemas.microsoft.com/office/drawing/2014/main" id="{8DB490D9-B464-492B-8868-F73622347422}"/>
              </a:ext>
            </a:extLst>
          </p:cNvPr>
          <p:cNvPicPr>
            <a:picLocks noChangeAspect="1"/>
          </p:cNvPicPr>
          <p:nvPr/>
        </p:nvPicPr>
        <p:blipFill rotWithShape="1">
          <a:blip r:embed="rId4"/>
          <a:srcRect r="53932"/>
          <a:stretch/>
        </p:blipFill>
        <p:spPr>
          <a:xfrm>
            <a:off x="5659816" y="1880038"/>
            <a:ext cx="366590" cy="444219"/>
          </a:xfrm>
          <a:prstGeom prst="rect">
            <a:avLst/>
          </a:prstGeom>
        </p:spPr>
      </p:pic>
      <p:pic>
        <p:nvPicPr>
          <p:cNvPr id="85" name="Picture 84">
            <a:extLst>
              <a:ext uri="{FF2B5EF4-FFF2-40B4-BE49-F238E27FC236}">
                <a16:creationId xmlns:a16="http://schemas.microsoft.com/office/drawing/2014/main" id="{879D8060-BF98-4D80-A8BB-AB9156B22A64}"/>
              </a:ext>
            </a:extLst>
          </p:cNvPr>
          <p:cNvPicPr>
            <a:picLocks noChangeAspect="1"/>
          </p:cNvPicPr>
          <p:nvPr/>
        </p:nvPicPr>
        <p:blipFill rotWithShape="1">
          <a:blip r:embed="rId4"/>
          <a:srcRect r="53932"/>
          <a:stretch/>
        </p:blipFill>
        <p:spPr>
          <a:xfrm>
            <a:off x="7567691" y="1629958"/>
            <a:ext cx="366590" cy="444219"/>
          </a:xfrm>
          <a:prstGeom prst="rect">
            <a:avLst/>
          </a:prstGeom>
        </p:spPr>
      </p:pic>
      <p:pic>
        <p:nvPicPr>
          <p:cNvPr id="86" name="Picture 85">
            <a:extLst>
              <a:ext uri="{FF2B5EF4-FFF2-40B4-BE49-F238E27FC236}">
                <a16:creationId xmlns:a16="http://schemas.microsoft.com/office/drawing/2014/main" id="{E3DF8CD8-A234-4167-9F24-0A091F6B7B4C}"/>
              </a:ext>
            </a:extLst>
          </p:cNvPr>
          <p:cNvPicPr>
            <a:picLocks noChangeAspect="1"/>
          </p:cNvPicPr>
          <p:nvPr/>
        </p:nvPicPr>
        <p:blipFill rotWithShape="1">
          <a:blip r:embed="rId4"/>
          <a:srcRect r="53932"/>
          <a:stretch/>
        </p:blipFill>
        <p:spPr>
          <a:xfrm>
            <a:off x="8684032" y="2558216"/>
            <a:ext cx="366590" cy="444219"/>
          </a:xfrm>
          <a:prstGeom prst="rect">
            <a:avLst/>
          </a:prstGeom>
        </p:spPr>
      </p:pic>
      <p:pic>
        <p:nvPicPr>
          <p:cNvPr id="87" name="Picture 86">
            <a:extLst>
              <a:ext uri="{FF2B5EF4-FFF2-40B4-BE49-F238E27FC236}">
                <a16:creationId xmlns:a16="http://schemas.microsoft.com/office/drawing/2014/main" id="{2D63AC06-BC87-4CB8-B612-4BB81CB84E29}"/>
              </a:ext>
            </a:extLst>
          </p:cNvPr>
          <p:cNvPicPr>
            <a:picLocks noChangeAspect="1"/>
          </p:cNvPicPr>
          <p:nvPr/>
        </p:nvPicPr>
        <p:blipFill rotWithShape="1">
          <a:blip r:embed="rId4"/>
          <a:srcRect r="53932"/>
          <a:stretch/>
        </p:blipFill>
        <p:spPr>
          <a:xfrm>
            <a:off x="9225473" y="2811851"/>
            <a:ext cx="366590" cy="444219"/>
          </a:xfrm>
          <a:prstGeom prst="rect">
            <a:avLst/>
          </a:prstGeom>
        </p:spPr>
      </p:pic>
      <p:pic>
        <p:nvPicPr>
          <p:cNvPr id="88" name="Picture 87">
            <a:extLst>
              <a:ext uri="{FF2B5EF4-FFF2-40B4-BE49-F238E27FC236}">
                <a16:creationId xmlns:a16="http://schemas.microsoft.com/office/drawing/2014/main" id="{D51F96D7-F83A-437F-965E-7F0CB649BBBF}"/>
              </a:ext>
            </a:extLst>
          </p:cNvPr>
          <p:cNvPicPr>
            <a:picLocks noChangeAspect="1"/>
          </p:cNvPicPr>
          <p:nvPr/>
        </p:nvPicPr>
        <p:blipFill rotWithShape="1">
          <a:blip r:embed="rId4"/>
          <a:srcRect r="53932"/>
          <a:stretch/>
        </p:blipFill>
        <p:spPr>
          <a:xfrm>
            <a:off x="10751223" y="2074177"/>
            <a:ext cx="366590" cy="444219"/>
          </a:xfrm>
          <a:prstGeom prst="rect">
            <a:avLst/>
          </a:prstGeom>
        </p:spPr>
      </p:pic>
      <p:pic>
        <p:nvPicPr>
          <p:cNvPr id="36" name="Picture 35">
            <a:extLst>
              <a:ext uri="{FF2B5EF4-FFF2-40B4-BE49-F238E27FC236}">
                <a16:creationId xmlns:a16="http://schemas.microsoft.com/office/drawing/2014/main" id="{34E53304-BC7A-44D6-9615-CEE6F8272467}"/>
              </a:ext>
            </a:extLst>
          </p:cNvPr>
          <p:cNvPicPr>
            <a:picLocks noChangeAspect="1"/>
          </p:cNvPicPr>
          <p:nvPr/>
        </p:nvPicPr>
        <p:blipFill rotWithShape="1">
          <a:blip r:embed="rId5"/>
          <a:srcRect l="54717"/>
          <a:stretch/>
        </p:blipFill>
        <p:spPr>
          <a:xfrm>
            <a:off x="4261531" y="1832601"/>
            <a:ext cx="454291" cy="557798"/>
          </a:xfrm>
          <a:prstGeom prst="rect">
            <a:avLst/>
          </a:prstGeom>
        </p:spPr>
      </p:pic>
      <p:pic>
        <p:nvPicPr>
          <p:cNvPr id="37" name="Picture 36">
            <a:extLst>
              <a:ext uri="{FF2B5EF4-FFF2-40B4-BE49-F238E27FC236}">
                <a16:creationId xmlns:a16="http://schemas.microsoft.com/office/drawing/2014/main" id="{6C5DC9B9-92BE-4CC8-B19A-8C7F6D756800}"/>
              </a:ext>
            </a:extLst>
          </p:cNvPr>
          <p:cNvPicPr>
            <a:picLocks noChangeAspect="1"/>
          </p:cNvPicPr>
          <p:nvPr/>
        </p:nvPicPr>
        <p:blipFill rotWithShape="1">
          <a:blip r:embed="rId5"/>
          <a:srcRect l="54717"/>
          <a:stretch/>
        </p:blipFill>
        <p:spPr>
          <a:xfrm>
            <a:off x="7278562" y="1737683"/>
            <a:ext cx="454291" cy="557798"/>
          </a:xfrm>
          <a:prstGeom prst="rect">
            <a:avLst/>
          </a:prstGeom>
        </p:spPr>
      </p:pic>
      <p:pic>
        <p:nvPicPr>
          <p:cNvPr id="38" name="Picture 37">
            <a:extLst>
              <a:ext uri="{FF2B5EF4-FFF2-40B4-BE49-F238E27FC236}">
                <a16:creationId xmlns:a16="http://schemas.microsoft.com/office/drawing/2014/main" id="{B0657EAA-65BB-4A94-B28E-9A6B8C3C6F9F}"/>
              </a:ext>
            </a:extLst>
          </p:cNvPr>
          <p:cNvPicPr>
            <a:picLocks noChangeAspect="1"/>
          </p:cNvPicPr>
          <p:nvPr/>
        </p:nvPicPr>
        <p:blipFill rotWithShape="1">
          <a:blip r:embed="rId5"/>
          <a:srcRect l="54717"/>
          <a:stretch/>
        </p:blipFill>
        <p:spPr>
          <a:xfrm>
            <a:off x="9745737" y="2998861"/>
            <a:ext cx="454291" cy="557798"/>
          </a:xfrm>
          <a:prstGeom prst="rect">
            <a:avLst/>
          </a:prstGeom>
        </p:spPr>
      </p:pic>
    </p:spTree>
    <p:extLst>
      <p:ext uri="{BB962C8B-B14F-4D97-AF65-F5344CB8AC3E}">
        <p14:creationId xmlns:p14="http://schemas.microsoft.com/office/powerpoint/2010/main" val="100295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32597"/>
            <a:fld id="{2B9C766D-7F30-F34D-AA30-DB3406C85ECF}" type="slidenum">
              <a:rPr lang="en-US">
                <a:solidFill>
                  <a:srgbClr val="000000"/>
                </a:solidFill>
              </a:rPr>
              <a:pPr defTabSz="932597"/>
              <a:t>29</a:t>
            </a:fld>
            <a:endParaRPr lang="en-US">
              <a:solidFill>
                <a:srgbClr val="000000"/>
              </a:solidFill>
            </a:endParaRPr>
          </a:p>
        </p:txBody>
      </p:sp>
      <p:sp>
        <p:nvSpPr>
          <p:cNvPr id="13" name="Title 12"/>
          <p:cNvSpPr>
            <a:spLocks noGrp="1"/>
          </p:cNvSpPr>
          <p:nvPr>
            <p:ph type="title"/>
          </p:nvPr>
        </p:nvSpPr>
        <p:spPr/>
        <p:txBody>
          <a:bodyPr/>
          <a:lstStyle/>
          <a:p>
            <a:r>
              <a:rPr lang="en-US"/>
              <a:t>Bellevue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l="707"/>
          <a:stretch/>
        </p:blipFill>
        <p:spPr>
          <a:xfrm>
            <a:off x="2862568" y="1168714"/>
            <a:ext cx="8972582" cy="5095163"/>
          </a:xfrm>
          <a:prstGeom prst="rect">
            <a:avLst/>
          </a:prstGeom>
          <a:solidFill>
            <a:schemeClr val="bg1"/>
          </a:solidFill>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0266"/>
          <a:stretch/>
        </p:blipFill>
        <p:spPr>
          <a:xfrm>
            <a:off x="574832" y="1168713"/>
            <a:ext cx="2116213" cy="1139147"/>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 t="10198" r="-1"/>
          <a:stretch/>
        </p:blipFill>
        <p:spPr>
          <a:xfrm>
            <a:off x="574832" y="5124729"/>
            <a:ext cx="2109928" cy="113914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 r="1" b="10465"/>
          <a:stretch/>
        </p:blipFill>
        <p:spPr>
          <a:xfrm>
            <a:off x="574832" y="2487709"/>
            <a:ext cx="2116213" cy="1136615"/>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 r="1" b="10465"/>
          <a:stretch/>
        </p:blipFill>
        <p:spPr>
          <a:xfrm>
            <a:off x="574832" y="3804173"/>
            <a:ext cx="2116213" cy="1140707"/>
          </a:xfrm>
          <a:prstGeom prst="rect">
            <a:avLst/>
          </a:prstGeom>
        </p:spPr>
      </p:pic>
    </p:spTree>
    <p:extLst>
      <p:ext uri="{BB962C8B-B14F-4D97-AF65-F5344CB8AC3E}">
        <p14:creationId xmlns:p14="http://schemas.microsoft.com/office/powerpoint/2010/main" val="26663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5400" dirty="0">
                <a:solidFill>
                  <a:schemeClr val="bg1"/>
                </a:solidFill>
              </a:rPr>
              <a:t>Overview of Azure Stack </a:t>
            </a:r>
            <a:endParaRPr kumimoji="0" lang="en-US" sz="4896" b="1" i="0" u="none" strike="noStrike" kern="1200" cap="none" spc="-102" normalizeH="0" baseline="0" noProof="0" dirty="0">
              <a:ln w="3175">
                <a:noFill/>
              </a:ln>
              <a:solidFill>
                <a:schemeClr val="bg1"/>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23211523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32597"/>
            <a:fld id="{2B9C766D-7F30-F34D-AA30-DB3406C85ECF}" type="slidenum">
              <a:rPr lang="en-US">
                <a:solidFill>
                  <a:srgbClr val="000000"/>
                </a:solidFill>
              </a:rPr>
              <a:pPr defTabSz="932597"/>
              <a:t>30</a:t>
            </a:fld>
            <a:endParaRPr lang="en-US">
              <a:solidFill>
                <a:srgbClr val="000000"/>
              </a:solidFill>
            </a:endParaRPr>
          </a:p>
        </p:txBody>
      </p:sp>
      <p:sp>
        <p:nvSpPr>
          <p:cNvPr id="13" name="Title 12"/>
          <p:cNvSpPr>
            <a:spLocks noGrp="1"/>
          </p:cNvSpPr>
          <p:nvPr>
            <p:ph type="title"/>
          </p:nvPr>
        </p:nvSpPr>
        <p:spPr/>
        <p:txBody>
          <a:bodyPr/>
          <a:lstStyle/>
          <a:p>
            <a:r>
              <a:rPr lang="en-US"/>
              <a:t>Geneva</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1210" t="14192" r="413" b="4865"/>
          <a:stretch/>
        </p:blipFill>
        <p:spPr>
          <a:xfrm>
            <a:off x="639651" y="1188549"/>
            <a:ext cx="8574250" cy="5067664"/>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2" t="8001" r="-1"/>
          <a:stretch/>
        </p:blipFill>
        <p:spPr>
          <a:xfrm>
            <a:off x="9441986" y="2952208"/>
            <a:ext cx="2527304" cy="1540609"/>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8066"/>
          <a:stretch/>
        </p:blipFill>
        <p:spPr>
          <a:xfrm>
            <a:off x="9441985" y="4661793"/>
            <a:ext cx="2527305" cy="1594421"/>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7610"/>
          <a:stretch/>
        </p:blipFill>
        <p:spPr>
          <a:xfrm>
            <a:off x="9443382" y="1188549"/>
            <a:ext cx="2525908" cy="1594683"/>
          </a:xfrm>
          <a:prstGeom prst="rect">
            <a:avLst/>
          </a:prstGeom>
        </p:spPr>
      </p:pic>
    </p:spTree>
    <p:extLst>
      <p:ext uri="{BB962C8B-B14F-4D97-AF65-F5344CB8AC3E}">
        <p14:creationId xmlns:p14="http://schemas.microsoft.com/office/powerpoint/2010/main" val="32655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932597"/>
            <a:fld id="{2B9C766D-7F30-F34D-AA30-DB3406C85ECF}" type="slidenum">
              <a:rPr lang="en-US">
                <a:solidFill>
                  <a:srgbClr val="000000"/>
                </a:solidFill>
              </a:rPr>
              <a:pPr defTabSz="932597"/>
              <a:t>31</a:t>
            </a:fld>
            <a:endParaRPr lang="en-US">
              <a:solidFill>
                <a:srgbClr val="000000"/>
              </a:solidFill>
            </a:endParaRPr>
          </a:p>
        </p:txBody>
      </p:sp>
      <p:sp>
        <p:nvSpPr>
          <p:cNvPr id="13" name="Title 12"/>
          <p:cNvSpPr>
            <a:spLocks noGrp="1"/>
          </p:cNvSpPr>
          <p:nvPr>
            <p:ph type="title"/>
          </p:nvPr>
        </p:nvSpPr>
        <p:spPr/>
        <p:txBody>
          <a:bodyPr/>
          <a:lstStyle/>
          <a:p>
            <a:r>
              <a:rPr lang="en-US"/>
              <a:t>Singapore</a:t>
            </a: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t="18565" r="7287"/>
          <a:stretch/>
        </p:blipFill>
        <p:spPr>
          <a:xfrm>
            <a:off x="601324" y="1169875"/>
            <a:ext cx="8337006" cy="5086338"/>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7289"/>
          <a:stretch/>
        </p:blipFill>
        <p:spPr>
          <a:xfrm>
            <a:off x="9160211" y="4584908"/>
            <a:ext cx="2809080" cy="1671305"/>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l="-1" t="14750" r="-1" b="4018"/>
          <a:stretch/>
        </p:blipFill>
        <p:spPr>
          <a:xfrm>
            <a:off x="9160211" y="2876440"/>
            <a:ext cx="2809080" cy="1541301"/>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t="24033"/>
          <a:stretch/>
        </p:blipFill>
        <p:spPr>
          <a:xfrm>
            <a:off x="9171483" y="1169874"/>
            <a:ext cx="2797808" cy="1539397"/>
          </a:xfrm>
          <a:prstGeom prst="rect">
            <a:avLst/>
          </a:prstGeom>
        </p:spPr>
      </p:pic>
    </p:spTree>
    <p:extLst>
      <p:ext uri="{BB962C8B-B14F-4D97-AF65-F5344CB8AC3E}">
        <p14:creationId xmlns:p14="http://schemas.microsoft.com/office/powerpoint/2010/main" val="2068800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2" y="0"/>
            <a:ext cx="12434711" cy="3580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Arial" panose="020B0604020202020204"/>
            </a:endParaRPr>
          </a:p>
        </p:txBody>
      </p:sp>
      <p:sp>
        <p:nvSpPr>
          <p:cNvPr id="34" name="Rectangle 33"/>
          <p:cNvSpPr/>
          <p:nvPr/>
        </p:nvSpPr>
        <p:spPr>
          <a:xfrm>
            <a:off x="5597386" y="1709772"/>
            <a:ext cx="2826403" cy="3669329"/>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35" name="Rectangle 34"/>
          <p:cNvSpPr/>
          <p:nvPr/>
        </p:nvSpPr>
        <p:spPr>
          <a:xfrm>
            <a:off x="8576149" y="1709772"/>
            <a:ext cx="2826403" cy="366932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30" name="Rectangle 29"/>
          <p:cNvSpPr/>
          <p:nvPr/>
        </p:nvSpPr>
        <p:spPr>
          <a:xfrm>
            <a:off x="2609028" y="1711636"/>
            <a:ext cx="2826403" cy="3669329"/>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10" name="Title 9"/>
          <p:cNvSpPr>
            <a:spLocks noGrp="1"/>
          </p:cNvSpPr>
          <p:nvPr>
            <p:ph type="title"/>
          </p:nvPr>
        </p:nvSpPr>
        <p:spPr>
          <a:xfrm>
            <a:off x="467183" y="466301"/>
            <a:ext cx="11502108" cy="861644"/>
          </a:xfrm>
        </p:spPr>
        <p:txBody>
          <a:bodyPr/>
          <a:lstStyle/>
          <a:p>
            <a:r>
              <a:rPr lang="en-GB" dirty="0">
                <a:cs typeface="Segoe UI" panose="020B0502040204020203" pitchFamily="34" charset="0"/>
              </a:rPr>
              <a:t>ASIC offerings</a:t>
            </a:r>
          </a:p>
        </p:txBody>
      </p:sp>
      <p:sp>
        <p:nvSpPr>
          <p:cNvPr id="2" name="Slide Number Placeholder 1"/>
          <p:cNvSpPr>
            <a:spLocks noGrp="1"/>
          </p:cNvSpPr>
          <p:nvPr>
            <p:ph type="sldNum" sz="quarter" idx="11"/>
          </p:nvPr>
        </p:nvSpPr>
        <p:spPr/>
        <p:txBody>
          <a:bodyPr/>
          <a:lstStyle/>
          <a:p>
            <a:pPr defTabSz="932597"/>
            <a:fld id="{2B9C766D-7F30-F34D-AA30-DB3406C85ECF}" type="slidenum">
              <a:rPr lang="en-US">
                <a:solidFill>
                  <a:srgbClr val="000000"/>
                </a:solidFill>
              </a:rPr>
              <a:pPr defTabSz="932597"/>
              <a:t>32</a:t>
            </a:fld>
            <a:endParaRPr lang="en-US">
              <a:solidFill>
                <a:srgbClr val="000000"/>
              </a:solidFill>
            </a:endParaRPr>
          </a:p>
        </p:txBody>
      </p:sp>
      <p:sp>
        <p:nvSpPr>
          <p:cNvPr id="15" name="TextBox 14"/>
          <p:cNvSpPr txBox="1"/>
          <p:nvPr/>
        </p:nvSpPr>
        <p:spPr>
          <a:xfrm>
            <a:off x="467183" y="1889413"/>
            <a:ext cx="1989484" cy="748922"/>
          </a:xfrm>
          <a:prstGeom prst="rect">
            <a:avLst/>
          </a:prstGeom>
          <a:noFill/>
        </p:spPr>
        <p:txBody>
          <a:bodyPr wrap="square" lIns="93260" tIns="46630" rIns="93260" bIns="46630" numCol="1" rtlCol="0" anchor="t">
            <a:spAutoFit/>
          </a:bodyPr>
          <a:lstStyle/>
          <a:p>
            <a:pPr defTabSz="932597">
              <a:lnSpc>
                <a:spcPct val="90000"/>
              </a:lnSpc>
              <a:spcAft>
                <a:spcPts val="612"/>
              </a:spcAft>
            </a:pPr>
            <a:r>
              <a:rPr lang="en-US" sz="2040" b="1">
                <a:solidFill>
                  <a:srgbClr val="000000"/>
                </a:solidFill>
                <a:latin typeface="Nirmala UI Semilight" panose="020B0402040204020203" pitchFamily="34" charset="0"/>
                <a:cs typeface="Nirmala UI Semilight" panose="020B0402040204020203" pitchFamily="34" charset="0"/>
              </a:rPr>
              <a:t>Customer</a:t>
            </a:r>
          </a:p>
          <a:p>
            <a:pPr defTabSz="932597">
              <a:lnSpc>
                <a:spcPct val="90000"/>
              </a:lnSpc>
              <a:spcAft>
                <a:spcPts val="612"/>
              </a:spcAft>
            </a:pPr>
            <a:r>
              <a:rPr lang="en-US" sz="2040" b="1">
                <a:solidFill>
                  <a:srgbClr val="000000"/>
                </a:solidFill>
                <a:latin typeface="Nirmala UI Semilight" panose="020B0402040204020203" pitchFamily="34" charset="0"/>
                <a:cs typeface="Nirmala UI Semilight" panose="020B0402040204020203" pitchFamily="34" charset="0"/>
              </a:rPr>
              <a:t>commitments</a:t>
            </a:r>
          </a:p>
        </p:txBody>
      </p:sp>
      <p:sp>
        <p:nvSpPr>
          <p:cNvPr id="27" name="Right Arrow 26"/>
          <p:cNvSpPr/>
          <p:nvPr/>
        </p:nvSpPr>
        <p:spPr bwMode="auto">
          <a:xfrm>
            <a:off x="2597580" y="3198888"/>
            <a:ext cx="9310460" cy="751962"/>
          </a:xfrm>
          <a:prstGeom prst="rightArrow">
            <a:avLst>
              <a:gd name="adj1" fmla="val 50000"/>
              <a:gd name="adj2" fmla="val 5314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pPr>
            <a:r>
              <a:rPr lang="en-US" sz="1632" b="1">
                <a:solidFill>
                  <a:srgbClr val="FFFFFF"/>
                </a:solidFill>
                <a:latin typeface="Nirmala UI Semilight" panose="020B0402040204020203" pitchFamily="34" charset="0"/>
                <a:ea typeface="Segoe UI" pitchFamily="34" charset="0"/>
                <a:cs typeface="Nirmala UI Semilight" panose="020B0402040204020203" pitchFamily="34" charset="0"/>
              </a:rPr>
              <a:t>Collaboration with HPE and Microsoft experts</a:t>
            </a:r>
          </a:p>
        </p:txBody>
      </p:sp>
      <p:sp>
        <p:nvSpPr>
          <p:cNvPr id="28" name="Rectangle 27"/>
          <p:cNvSpPr/>
          <p:nvPr/>
        </p:nvSpPr>
        <p:spPr>
          <a:xfrm>
            <a:off x="2609027" y="5539477"/>
            <a:ext cx="8793525" cy="67787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37" name="TextBox 36"/>
          <p:cNvSpPr txBox="1"/>
          <p:nvPr/>
        </p:nvSpPr>
        <p:spPr>
          <a:xfrm>
            <a:off x="2602310" y="5690073"/>
            <a:ext cx="8793524" cy="382308"/>
          </a:xfrm>
          <a:prstGeom prst="rect">
            <a:avLst/>
          </a:prstGeom>
          <a:noFill/>
        </p:spPr>
        <p:txBody>
          <a:bodyPr wrap="square" rtlCol="0">
            <a:spAutoFit/>
          </a:bodyPr>
          <a:lstStyle/>
          <a:p>
            <a:pPr algn="ctr" defTabSz="932597"/>
            <a:r>
              <a:rPr lang="en-US" sz="1836" b="1">
                <a:solidFill>
                  <a:srgbClr val="000000"/>
                </a:solidFill>
                <a:latin typeface="Nirmala UI Semilight" panose="020B0402040204020203" pitchFamily="34" charset="0"/>
                <a:cs typeface="Nirmala UI Semilight" panose="020B0402040204020203" pitchFamily="34" charset="0"/>
              </a:rPr>
              <a:t>Self-service demo guides         ISV solution demos         Azure Stack instances</a:t>
            </a:r>
          </a:p>
        </p:txBody>
      </p:sp>
      <p:sp>
        <p:nvSpPr>
          <p:cNvPr id="38" name="Content Placeholder 35"/>
          <p:cNvSpPr txBox="1">
            <a:spLocks/>
          </p:cNvSpPr>
          <p:nvPr/>
        </p:nvSpPr>
        <p:spPr>
          <a:xfrm>
            <a:off x="2773171" y="1942704"/>
            <a:ext cx="2662259" cy="32643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51028" fontAlgn="base">
              <a:spcBef>
                <a:spcPct val="0"/>
              </a:spcBef>
              <a:spcAft>
                <a:spcPct val="0"/>
              </a:spcAft>
              <a:buNone/>
            </a:pPr>
            <a:r>
              <a:rPr lang="en-US" sz="1836" b="1">
                <a:solidFill>
                  <a:srgbClr val="000000"/>
                </a:solidFill>
                <a:latin typeface="Nirmala UI Semilight" panose="020B0402040204020203" pitchFamily="34" charset="0"/>
                <a:cs typeface="Nirmala UI Semilight" panose="020B0402040204020203" pitchFamily="34" charset="0"/>
              </a:rPr>
              <a:t>Discover</a:t>
            </a:r>
          </a:p>
          <a:p>
            <a:pPr marL="233149" indent="-233149" defTabSz="932597">
              <a:spcBef>
                <a:spcPts val="1020"/>
              </a:spcBef>
            </a:pPr>
            <a:r>
              <a:rPr lang="en-US" sz="1632">
                <a:solidFill>
                  <a:srgbClr val="000000"/>
                </a:solidFill>
                <a:latin typeface="Nirmala UI Semilight" panose="020B0402040204020203" pitchFamily="34" charset="0"/>
                <a:cs typeface="Nirmala UI Semilight" panose="020B0402040204020203" pitchFamily="34" charset="0"/>
              </a:rPr>
              <a:t>Hybrid cloud strategy</a:t>
            </a:r>
          </a:p>
          <a:p>
            <a:pPr marL="233149" indent="-233149" defTabSz="932597">
              <a:spcBef>
                <a:spcPts val="1020"/>
              </a:spcBef>
            </a:pPr>
            <a:r>
              <a:rPr lang="en-US" sz="1632">
                <a:solidFill>
                  <a:srgbClr val="000000"/>
                </a:solidFill>
                <a:latin typeface="Nirmala UI Semilight" panose="020B0402040204020203" pitchFamily="34" charset="0"/>
                <a:cs typeface="Nirmala UI Semilight" panose="020B0402040204020203" pitchFamily="34" charset="0"/>
              </a:rPr>
              <a:t>Explore use cases</a:t>
            </a:r>
          </a:p>
          <a:p>
            <a:pPr marL="233149" indent="-233149" defTabSz="932597">
              <a:spcBef>
                <a:spcPts val="1020"/>
              </a:spcBef>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Azure Stack</a:t>
            </a:r>
            <a:br>
              <a:rPr lang="en-US" sz="1632">
                <a:solidFill>
                  <a:srgbClr val="000000"/>
                </a:solidFill>
                <a:latin typeface="Nirmala UI Semilight" panose="020B0402040204020203" pitchFamily="34" charset="0"/>
                <a:cs typeface="Nirmala UI Semilight" panose="020B0402040204020203" pitchFamily="34" charset="0"/>
              </a:rPr>
            </a:br>
            <a:r>
              <a:rPr lang="en-US" sz="1632">
                <a:solidFill>
                  <a:srgbClr val="000000"/>
                </a:solidFill>
                <a:latin typeface="Nirmala UI Semilight" panose="020B0402040204020203" pitchFamily="34" charset="0"/>
                <a:cs typeface="Nirmala UI Semilight" panose="020B0402040204020203" pitchFamily="34" charset="0"/>
              </a:rPr>
              <a:t>overview and demo</a:t>
            </a: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p:txBody>
      </p:sp>
      <p:sp>
        <p:nvSpPr>
          <p:cNvPr id="39" name="Content Placeholder 35"/>
          <p:cNvSpPr txBox="1">
            <a:spLocks/>
          </p:cNvSpPr>
          <p:nvPr/>
        </p:nvSpPr>
        <p:spPr>
          <a:xfrm>
            <a:off x="5751936" y="1942704"/>
            <a:ext cx="2671852" cy="34116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51028" fontAlgn="base">
              <a:spcBef>
                <a:spcPct val="0"/>
              </a:spcBef>
              <a:spcAft>
                <a:spcPct val="0"/>
              </a:spcAft>
              <a:buNone/>
            </a:pPr>
            <a:r>
              <a:rPr lang="en-US" sz="1836" b="1">
                <a:solidFill>
                  <a:srgbClr val="000000"/>
                </a:solidFill>
                <a:latin typeface="Nirmala UI Semilight" panose="020B0402040204020203" pitchFamily="34" charset="0"/>
                <a:cs typeface="Nirmala UI Semilight" panose="020B0402040204020203" pitchFamily="34" charset="0"/>
              </a:rPr>
              <a:t>Plan and Design</a:t>
            </a: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Identify applications, develop architecture</a:t>
            </a: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91436" indent="-291436"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91436" indent="-291436"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Business application workshop</a:t>
            </a: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Application architecture accelerator</a:t>
            </a: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p:txBody>
      </p:sp>
      <p:sp>
        <p:nvSpPr>
          <p:cNvPr id="40" name="Content Placeholder 35"/>
          <p:cNvSpPr txBox="1">
            <a:spLocks/>
          </p:cNvSpPr>
          <p:nvPr/>
        </p:nvSpPr>
        <p:spPr>
          <a:xfrm>
            <a:off x="8691065" y="1942704"/>
            <a:ext cx="2704769" cy="34116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51028" fontAlgn="base">
              <a:spcBef>
                <a:spcPct val="0"/>
              </a:spcBef>
              <a:spcAft>
                <a:spcPct val="0"/>
              </a:spcAft>
              <a:buNone/>
            </a:pPr>
            <a:r>
              <a:rPr lang="en-US" sz="1836" b="1">
                <a:solidFill>
                  <a:srgbClr val="000000"/>
                </a:solidFill>
                <a:latin typeface="Nirmala UI Semilight" panose="020B0402040204020203" pitchFamily="34" charset="0"/>
                <a:cs typeface="Nirmala UI Semilight" panose="020B0402040204020203" pitchFamily="34" charset="0"/>
              </a:rPr>
              <a:t>Build and Transform</a:t>
            </a: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Hands-on with</a:t>
            </a:r>
            <a:br>
              <a:rPr lang="en-US" sz="1632">
                <a:solidFill>
                  <a:srgbClr val="000000"/>
                </a:solidFill>
                <a:latin typeface="Nirmala UI Semilight" panose="020B0402040204020203" pitchFamily="34" charset="0"/>
                <a:cs typeface="Nirmala UI Semilight" panose="020B0402040204020203" pitchFamily="34" charset="0"/>
              </a:rPr>
            </a:br>
            <a:r>
              <a:rPr lang="en-US" sz="1632">
                <a:solidFill>
                  <a:srgbClr val="000000"/>
                </a:solidFill>
                <a:latin typeface="Nirmala UI Semilight" panose="020B0402040204020203" pitchFamily="34" charset="0"/>
                <a:cs typeface="Nirmala UI Semilight" panose="020B0402040204020203" pitchFamily="34" charset="0"/>
              </a:rPr>
              <a:t>Azure Stack</a:t>
            </a: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91436" indent="-291436" defTabSz="932597">
              <a:spcBef>
                <a:spcPts val="1020"/>
              </a:spcBef>
              <a:buFont typeface="Arial" charset="0"/>
              <a:buChar char="•"/>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buFont typeface="Arial" charset="0"/>
              <a:buChar char="•"/>
            </a:pPr>
            <a:r>
              <a:rPr lang="en-US" sz="1632">
                <a:solidFill>
                  <a:srgbClr val="000000"/>
                </a:solidFill>
                <a:latin typeface="Nirmala UI Semilight" panose="020B0402040204020203" pitchFamily="34" charset="0"/>
                <a:cs typeface="Nirmala UI Semilight" panose="020B0402040204020203" pitchFamily="34" charset="0"/>
              </a:rPr>
              <a:t>Guided</a:t>
            </a:r>
            <a:br>
              <a:rPr lang="en-US" sz="1632">
                <a:solidFill>
                  <a:srgbClr val="000000"/>
                </a:solidFill>
                <a:latin typeface="Nirmala UI Semilight" panose="020B0402040204020203" pitchFamily="34" charset="0"/>
                <a:cs typeface="Nirmala UI Semilight" panose="020B0402040204020203" pitchFamily="34" charset="0"/>
              </a:rPr>
            </a:br>
            <a:r>
              <a:rPr lang="en-US" sz="1632">
                <a:solidFill>
                  <a:srgbClr val="000000"/>
                </a:solidFill>
                <a:latin typeface="Nirmala UI Semilight" panose="020B0402040204020203" pitchFamily="34" charset="0"/>
                <a:cs typeface="Nirmala UI Semilight" panose="020B0402040204020203" pitchFamily="34" charset="0"/>
              </a:rPr>
              <a:t>proof of concept</a:t>
            </a:r>
          </a:p>
          <a:p>
            <a:pPr marL="233149" indent="-233149" algn="ctr" defTabSz="932597">
              <a:spcBef>
                <a:spcPts val="1020"/>
              </a:spcBef>
            </a:pPr>
            <a:endParaRPr lang="en-US" sz="1632">
              <a:solidFill>
                <a:srgbClr val="000000"/>
              </a:solidFill>
              <a:latin typeface="Nirmala UI Semilight" panose="020B0402040204020203" pitchFamily="34" charset="0"/>
              <a:cs typeface="Nirmala UI Semilight" panose="020B0402040204020203" pitchFamily="34" charset="0"/>
            </a:endParaRPr>
          </a:p>
          <a:p>
            <a:pPr marL="233149" indent="-233149" defTabSz="932597">
              <a:spcBef>
                <a:spcPts val="1020"/>
              </a:spcBef>
            </a:pPr>
            <a:endParaRPr lang="en-US" sz="1632">
              <a:solidFill>
                <a:srgbClr val="000000"/>
              </a:solidFill>
              <a:latin typeface="Nirmala UI Semilight" panose="020B0402040204020203" pitchFamily="34" charset="0"/>
              <a:cs typeface="Nirmala UI Semilight" panose="020B0402040204020203" pitchFamily="34" charset="0"/>
            </a:endParaRPr>
          </a:p>
        </p:txBody>
      </p:sp>
      <p:sp>
        <p:nvSpPr>
          <p:cNvPr id="17" name="TextBox 16"/>
          <p:cNvSpPr txBox="1"/>
          <p:nvPr/>
        </p:nvSpPr>
        <p:spPr>
          <a:xfrm>
            <a:off x="467183" y="4080777"/>
            <a:ext cx="1989484" cy="748922"/>
          </a:xfrm>
          <a:prstGeom prst="rect">
            <a:avLst/>
          </a:prstGeom>
          <a:noFill/>
        </p:spPr>
        <p:txBody>
          <a:bodyPr wrap="square" lIns="93260" tIns="46630" rIns="93260" bIns="46630" numCol="1" rtlCol="0" anchor="t">
            <a:spAutoFit/>
          </a:bodyPr>
          <a:lstStyle/>
          <a:p>
            <a:pPr defTabSz="932597">
              <a:lnSpc>
                <a:spcPct val="90000"/>
              </a:lnSpc>
              <a:spcAft>
                <a:spcPts val="612"/>
              </a:spcAft>
            </a:pPr>
            <a:r>
              <a:rPr lang="en-US" sz="2040" b="1">
                <a:solidFill>
                  <a:srgbClr val="000000"/>
                </a:solidFill>
                <a:latin typeface="Nirmala UI Semilight" panose="020B0402040204020203" pitchFamily="34" charset="0"/>
                <a:cs typeface="Nirmala UI Semilight" panose="020B0402040204020203" pitchFamily="34" charset="0"/>
              </a:rPr>
              <a:t>ASIC</a:t>
            </a:r>
          </a:p>
          <a:p>
            <a:pPr defTabSz="932597">
              <a:lnSpc>
                <a:spcPct val="90000"/>
              </a:lnSpc>
              <a:spcAft>
                <a:spcPts val="612"/>
              </a:spcAft>
            </a:pPr>
            <a:r>
              <a:rPr lang="en-US" sz="2040" b="1">
                <a:solidFill>
                  <a:srgbClr val="000000"/>
                </a:solidFill>
                <a:latin typeface="Nirmala UI Semilight" panose="020B0402040204020203" pitchFamily="34" charset="0"/>
                <a:cs typeface="Nirmala UI Semilight" panose="020B0402040204020203" pitchFamily="34" charset="0"/>
              </a:rPr>
              <a:t>engagements</a:t>
            </a:r>
          </a:p>
        </p:txBody>
      </p:sp>
      <p:sp>
        <p:nvSpPr>
          <p:cNvPr id="18" name="TextBox 17"/>
          <p:cNvSpPr txBox="1"/>
          <p:nvPr/>
        </p:nvSpPr>
        <p:spPr>
          <a:xfrm>
            <a:off x="467183" y="5727862"/>
            <a:ext cx="1989484" cy="382308"/>
          </a:xfrm>
          <a:prstGeom prst="rect">
            <a:avLst/>
          </a:prstGeom>
          <a:noFill/>
        </p:spPr>
        <p:txBody>
          <a:bodyPr wrap="square" lIns="93260" tIns="46630" rIns="93260" bIns="46630" numCol="1" rtlCol="0" anchor="t">
            <a:spAutoFit/>
          </a:bodyPr>
          <a:lstStyle/>
          <a:p>
            <a:pPr defTabSz="932597">
              <a:lnSpc>
                <a:spcPct val="90000"/>
              </a:lnSpc>
              <a:spcAft>
                <a:spcPts val="612"/>
              </a:spcAft>
            </a:pPr>
            <a:r>
              <a:rPr lang="en-US" sz="2040" b="1">
                <a:solidFill>
                  <a:srgbClr val="000000"/>
                </a:solidFill>
                <a:latin typeface="Nirmala UI Semilight" panose="020B0402040204020203" pitchFamily="34" charset="0"/>
                <a:cs typeface="Nirmala UI Semilight" panose="020B0402040204020203" pitchFamily="34" charset="0"/>
              </a:rPr>
              <a:t>Resources</a:t>
            </a:r>
          </a:p>
        </p:txBody>
      </p:sp>
    </p:spTree>
    <p:extLst>
      <p:ext uri="{BB962C8B-B14F-4D97-AF65-F5344CB8AC3E}">
        <p14:creationId xmlns:p14="http://schemas.microsoft.com/office/powerpoint/2010/main" val="81248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ASIC engagements</a:t>
            </a:r>
          </a:p>
        </p:txBody>
      </p:sp>
      <p:sp>
        <p:nvSpPr>
          <p:cNvPr id="7" name="Slide Number Placeholder 6"/>
          <p:cNvSpPr>
            <a:spLocks noGrp="1"/>
          </p:cNvSpPr>
          <p:nvPr>
            <p:ph type="sldNum" sz="quarter" idx="12"/>
          </p:nvPr>
        </p:nvSpPr>
        <p:spPr/>
        <p:txBody>
          <a:bodyPr/>
          <a:lstStyle/>
          <a:p>
            <a:pPr defTabSz="932597"/>
            <a:fld id="{2B9C766D-7F30-F34D-AA30-DB3406C85ECF}" type="slidenum">
              <a:rPr lang="en-US">
                <a:solidFill>
                  <a:srgbClr val="000000"/>
                </a:solidFill>
              </a:rPr>
              <a:pPr defTabSz="932597"/>
              <a:t>33</a:t>
            </a:fld>
            <a:endParaRPr lang="en-US">
              <a:solidFill>
                <a:srgbClr val="000000"/>
              </a:solidFill>
            </a:endParaRPr>
          </a:p>
        </p:txBody>
      </p:sp>
      <p:sp>
        <p:nvSpPr>
          <p:cNvPr id="46" name="Rectangle 45"/>
          <p:cNvSpPr/>
          <p:nvPr/>
        </p:nvSpPr>
        <p:spPr>
          <a:xfrm>
            <a:off x="467184" y="1546052"/>
            <a:ext cx="5588959" cy="229043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49" name="Rectangle 48"/>
          <p:cNvSpPr/>
          <p:nvPr/>
        </p:nvSpPr>
        <p:spPr>
          <a:xfrm>
            <a:off x="484891" y="4093528"/>
            <a:ext cx="5588959" cy="218336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50" name="Text Placeholder 2"/>
          <p:cNvSpPr txBox="1">
            <a:spLocks/>
          </p:cNvSpPr>
          <p:nvPr/>
        </p:nvSpPr>
        <p:spPr>
          <a:xfrm>
            <a:off x="1787989" y="1742750"/>
            <a:ext cx="4310459" cy="2126237"/>
          </a:xfrm>
          <a:prstGeom prst="rect">
            <a:avLst/>
          </a:prstGeom>
        </p:spPr>
        <p:txBody>
          <a:bodyPr vert="horz" wrap="square" lIns="149217" tIns="93260" rIns="149217" bIns="93260" rtlCol="0">
            <a:no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99000">
                      <a:schemeClr val="tx2"/>
                    </a:gs>
                  </a:gsLst>
                  <a:lin ang="5400000" scaled="0"/>
                </a:gradFill>
                <a:latin typeface="+mj-lt"/>
                <a:ea typeface="+mn-ea"/>
                <a:cs typeface="+mn-cs"/>
              </a:defRPr>
            </a:lvl1pPr>
            <a:lvl2pPr marL="0" marR="0" indent="0" algn="l" defTabSz="914192"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5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0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16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00000"/>
              </a:lnSpc>
            </a:pPr>
            <a:r>
              <a:rPr lang="en-GB" sz="1428" b="1">
                <a:solidFill>
                  <a:srgbClr val="000000"/>
                </a:solidFill>
                <a:latin typeface="Nirmala UI Semilight" panose="020B0402040204020203" pitchFamily="34" charset="0"/>
                <a:cs typeface="Nirmala UI Semilight" panose="020B0402040204020203" pitchFamily="34" charset="0"/>
              </a:rPr>
              <a:t>What is Azure Stack? </a:t>
            </a:r>
          </a:p>
          <a:p>
            <a:pPr defTabSz="932384">
              <a:lnSpc>
                <a:spcPct val="100000"/>
              </a:lnSpc>
            </a:pPr>
            <a:r>
              <a:rPr lang="en-GB" sz="1428">
                <a:solidFill>
                  <a:srgbClr val="000000"/>
                </a:solidFill>
                <a:latin typeface="Nirmala UI Semilight" panose="020B0402040204020203" pitchFamily="34" charset="0"/>
                <a:cs typeface="Nirmala UI Semilight" panose="020B0402040204020203" pitchFamily="34" charset="0"/>
              </a:rPr>
              <a:t>Obtain high-level understanding of Azure Stack and how it can improve business outcomes</a:t>
            </a:r>
          </a:p>
          <a:p>
            <a:pPr marL="174862" indent="-174862" defTabSz="932384">
              <a:lnSpc>
                <a:spcPct val="100000"/>
              </a:lnSpc>
              <a:buFont typeface="Arial" panose="020B0604020202020204" pitchFamily="34" charset="0"/>
              <a:buChar char="•"/>
            </a:pPr>
            <a:r>
              <a:rPr lang="en-GB" sz="1224" b="1">
                <a:solidFill>
                  <a:srgbClr val="000000"/>
                </a:solidFill>
                <a:latin typeface="Nirmala UI Semilight" panose="020B0402040204020203" pitchFamily="34" charset="0"/>
                <a:cs typeface="Nirmala UI Semilight" panose="020B0402040204020203" pitchFamily="34" charset="0"/>
              </a:rPr>
              <a:t>Audience</a:t>
            </a:r>
            <a:r>
              <a:rPr lang="en-GB" sz="1224">
                <a:solidFill>
                  <a:srgbClr val="000000"/>
                </a:solidFill>
                <a:latin typeface="Nirmala UI Semilight" panose="020B0402040204020203" pitchFamily="34" charset="0"/>
                <a:cs typeface="Nirmala UI Semilight" panose="020B0402040204020203" pitchFamily="34" charset="0"/>
              </a:rPr>
              <a:t>: Business and technology decision makers who have a hybrid cloud strategy</a:t>
            </a:r>
          </a:p>
          <a:p>
            <a:pPr marL="174862" indent="-174862" defTabSz="932384">
              <a:lnSpc>
                <a:spcPct val="100000"/>
              </a:lnSpc>
              <a:buFont typeface="Arial" panose="020B0604020202020204" pitchFamily="34" charset="0"/>
              <a:buChar char="•"/>
            </a:pPr>
            <a:r>
              <a:rPr lang="en-GB" sz="1224" b="1">
                <a:solidFill>
                  <a:srgbClr val="000000"/>
                </a:solidFill>
                <a:latin typeface="Nirmala UI Semilight" panose="020B0402040204020203" pitchFamily="34" charset="0"/>
                <a:cs typeface="Nirmala UI Semilight" panose="020B0402040204020203" pitchFamily="34" charset="0"/>
              </a:rPr>
              <a:t>Level</a:t>
            </a:r>
            <a:r>
              <a:rPr lang="en-GB" sz="1224">
                <a:solidFill>
                  <a:srgbClr val="000000"/>
                </a:solidFill>
                <a:latin typeface="Nirmala UI Semilight" panose="020B0402040204020203" pitchFamily="34" charset="0"/>
                <a:cs typeface="Nirmala UI Semilight" panose="020B0402040204020203" pitchFamily="34" charset="0"/>
              </a:rPr>
              <a:t>: 100</a:t>
            </a:r>
          </a:p>
          <a:p>
            <a:pPr marL="174862" indent="-174862" defTabSz="932384">
              <a:lnSpc>
                <a:spcPct val="100000"/>
              </a:lnSpc>
              <a:buFont typeface="Arial" panose="020B0604020202020204" pitchFamily="34" charset="0"/>
              <a:buChar char="•"/>
            </a:pPr>
            <a:r>
              <a:rPr lang="en-GB" sz="1224" b="1">
                <a:solidFill>
                  <a:srgbClr val="000000"/>
                </a:solidFill>
                <a:latin typeface="Nirmala UI Semilight" panose="020B0402040204020203" pitchFamily="34" charset="0"/>
                <a:cs typeface="Nirmala UI Semilight" panose="020B0402040204020203" pitchFamily="34" charset="0"/>
              </a:rPr>
              <a:t>Duration</a:t>
            </a:r>
            <a:r>
              <a:rPr lang="en-GB" sz="1224">
                <a:solidFill>
                  <a:srgbClr val="000000"/>
                </a:solidFill>
                <a:latin typeface="Nirmala UI Semilight" panose="020B0402040204020203" pitchFamily="34" charset="0"/>
                <a:cs typeface="Nirmala UI Semilight" panose="020B0402040204020203" pitchFamily="34" charset="0"/>
              </a:rPr>
              <a:t>: 1–2 hours</a:t>
            </a:r>
          </a:p>
          <a:p>
            <a:pPr marL="174862" indent="-174862" defTabSz="932384">
              <a:lnSpc>
                <a:spcPct val="100000"/>
              </a:lnSpc>
              <a:buFont typeface="Arial" panose="020B0604020202020204" pitchFamily="34" charset="0"/>
              <a:buChar char="•"/>
            </a:pPr>
            <a:r>
              <a:rPr lang="en-GB" sz="1224" b="1">
                <a:solidFill>
                  <a:srgbClr val="000000"/>
                </a:solidFill>
                <a:latin typeface="Nirmala UI Semilight" panose="020B0402040204020203" pitchFamily="34" charset="0"/>
                <a:cs typeface="Nirmala UI Semilight" panose="020B0402040204020203" pitchFamily="34" charset="0"/>
              </a:rPr>
              <a:t>Location</a:t>
            </a:r>
            <a:r>
              <a:rPr lang="en-GB" sz="1224">
                <a:solidFill>
                  <a:srgbClr val="000000"/>
                </a:solidFill>
                <a:latin typeface="Nirmala UI Semilight" panose="020B0402040204020203" pitchFamily="34" charset="0"/>
                <a:cs typeface="Nirmala UI Semilight" panose="020B0402040204020203" pitchFamily="34" charset="0"/>
              </a:rPr>
              <a:t>: ASIC, customer site or remotely</a:t>
            </a:r>
          </a:p>
        </p:txBody>
      </p:sp>
      <p:sp>
        <p:nvSpPr>
          <p:cNvPr id="56" name="Rectangle 55"/>
          <p:cNvSpPr/>
          <p:nvPr/>
        </p:nvSpPr>
        <p:spPr>
          <a:xfrm>
            <a:off x="6380332" y="1546052"/>
            <a:ext cx="5588959" cy="229043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60" name="Text Placeholder 2"/>
          <p:cNvSpPr txBox="1">
            <a:spLocks/>
          </p:cNvSpPr>
          <p:nvPr/>
        </p:nvSpPr>
        <p:spPr>
          <a:xfrm>
            <a:off x="7701137" y="1747888"/>
            <a:ext cx="4326164" cy="2019969"/>
          </a:xfrm>
          <a:prstGeom prst="rect">
            <a:avLst/>
          </a:prstGeom>
        </p:spPr>
        <p:txBody>
          <a:bodyPr vert="horz" wrap="square" lIns="149217" tIns="93260" rIns="149217" bIns="9326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99000">
                      <a:schemeClr val="tx2"/>
                    </a:gs>
                  </a:gsLst>
                  <a:lin ang="5400000" scaled="0"/>
                </a:gradFill>
                <a:latin typeface="+mj-lt"/>
                <a:ea typeface="+mn-ea"/>
                <a:cs typeface="+mn-cs"/>
              </a:defRPr>
            </a:lvl1pPr>
            <a:lvl2pPr marL="0" marR="0" indent="0" algn="l" defTabSz="914192"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5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0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16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00000"/>
              </a:lnSpc>
              <a:defRPr/>
            </a:pPr>
            <a:r>
              <a:rPr lang="en-GB" sz="1428" b="1">
                <a:solidFill>
                  <a:srgbClr val="000000"/>
                </a:solidFill>
                <a:latin typeface="Nirmala UI Semilight" panose="020B0402040204020203" pitchFamily="34" charset="0"/>
                <a:cs typeface="Nirmala UI Semilight" panose="020B0402040204020203" pitchFamily="34" charset="0"/>
              </a:rPr>
              <a:t>How do I design my apps for Azure Stack?</a:t>
            </a:r>
          </a:p>
          <a:p>
            <a:pPr defTabSz="932384">
              <a:lnSpc>
                <a:spcPct val="100000"/>
              </a:lnSpc>
              <a:defRPr/>
            </a:pPr>
            <a:r>
              <a:rPr lang="en-GB" sz="1428">
                <a:solidFill>
                  <a:srgbClr val="000000"/>
                </a:solidFill>
                <a:latin typeface="Nirmala UI Semilight" panose="020B0402040204020203" pitchFamily="34" charset="0"/>
                <a:cs typeface="Nirmala UI Semilight" panose="020B0402040204020203" pitchFamily="34" charset="0"/>
              </a:rPr>
              <a:t>Develop Azure Stack architectures for key enterprise applications</a:t>
            </a:r>
          </a:p>
          <a:p>
            <a:pPr marL="174862" indent="-174862" defTabSz="932384">
              <a:lnSpc>
                <a:spcPct val="100000"/>
              </a:lnSpc>
              <a:buFont typeface="Arial" panose="020B0604020202020204" pitchFamily="34" charset="0"/>
              <a:buChar char="•"/>
              <a:defRPr/>
            </a:pPr>
            <a:r>
              <a:rPr lang="en-US" sz="1224" b="1">
                <a:solidFill>
                  <a:srgbClr val="000000"/>
                </a:solidFill>
                <a:latin typeface="Nirmala UI Semilight" panose="020B0402040204020203" pitchFamily="34" charset="0"/>
                <a:cs typeface="Nirmala UI Semilight" panose="020B0402040204020203" pitchFamily="34" charset="0"/>
              </a:rPr>
              <a:t>Audience</a:t>
            </a:r>
            <a:r>
              <a:rPr lang="en-US" sz="1224">
                <a:solidFill>
                  <a:srgbClr val="000000"/>
                </a:solidFill>
                <a:latin typeface="Nirmala UI Semilight" panose="020B0402040204020203" pitchFamily="34" charset="0"/>
                <a:cs typeface="Nirmala UI Semilight" panose="020B0402040204020203" pitchFamily="34" charset="0"/>
              </a:rPr>
              <a:t>: Enterprise app owners, developers, </a:t>
            </a:r>
            <a:br>
              <a:rPr lang="en-US" sz="1224">
                <a:solidFill>
                  <a:srgbClr val="000000"/>
                </a:solidFill>
                <a:latin typeface="Nirmala UI Semilight" panose="020B0402040204020203" pitchFamily="34" charset="0"/>
                <a:cs typeface="Nirmala UI Semilight" panose="020B0402040204020203" pitchFamily="34" charset="0"/>
              </a:rPr>
            </a:br>
            <a:r>
              <a:rPr lang="en-US" sz="1224">
                <a:solidFill>
                  <a:srgbClr val="000000"/>
                </a:solidFill>
                <a:latin typeface="Nirmala UI Semilight" panose="020B0402040204020203" pitchFamily="34" charset="0"/>
                <a:cs typeface="Nirmala UI Semilight" panose="020B0402040204020203" pitchFamily="34" charset="0"/>
              </a:rPr>
              <a:t>technical decision makers</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Level 300 </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Duration</a:t>
            </a:r>
            <a:r>
              <a:rPr lang="en-GB" sz="1224">
                <a:solidFill>
                  <a:srgbClr val="000000"/>
                </a:solidFill>
                <a:latin typeface="Nirmala UI Semilight" panose="020B0402040204020203" pitchFamily="34" charset="0"/>
                <a:cs typeface="Nirmala UI Semilight" panose="020B0402040204020203" pitchFamily="34" charset="0"/>
              </a:rPr>
              <a:t>: 2–3 days</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Location</a:t>
            </a:r>
            <a:r>
              <a:rPr lang="en-GB" sz="1224">
                <a:solidFill>
                  <a:srgbClr val="000000"/>
                </a:solidFill>
                <a:latin typeface="Nirmala UI Semilight" panose="020B0402040204020203" pitchFamily="34" charset="0"/>
                <a:cs typeface="Nirmala UI Semilight" panose="020B0402040204020203" pitchFamily="34" charset="0"/>
              </a:rPr>
              <a:t>: ASIC or customer site</a:t>
            </a:r>
          </a:p>
        </p:txBody>
      </p:sp>
      <p:sp>
        <p:nvSpPr>
          <p:cNvPr id="62" name="TextBox 61"/>
          <p:cNvSpPr txBox="1"/>
          <p:nvPr/>
        </p:nvSpPr>
        <p:spPr>
          <a:xfrm>
            <a:off x="718589" y="3907210"/>
            <a:ext cx="2578342" cy="374846"/>
          </a:xfrm>
          <a:prstGeom prst="rect">
            <a:avLst/>
          </a:prstGeom>
          <a:solidFill>
            <a:schemeClr val="bg1"/>
          </a:solidFill>
        </p:spPr>
        <p:txBody>
          <a:bodyPr wrap="square" rtlCol="0">
            <a:spAutoFit/>
          </a:bodyPr>
          <a:lstStyle/>
          <a:p>
            <a:pPr defTabSz="685207" fontAlgn="base">
              <a:spcBef>
                <a:spcPts val="1199"/>
              </a:spcBef>
              <a:spcAft>
                <a:spcPct val="0"/>
              </a:spcAft>
              <a:defRPr/>
            </a:pPr>
            <a:r>
              <a:rPr lang="en-US" sz="1836" b="1" kern="0">
                <a:solidFill>
                  <a:srgbClr val="000000"/>
                </a:solidFill>
                <a:latin typeface="Nirmala UI Semilight" panose="020B0402040204020203" pitchFamily="34" charset="0"/>
                <a:cs typeface="Nirmala UI Semilight" panose="020B0402040204020203" pitchFamily="34" charset="0"/>
              </a:rPr>
              <a:t>Business apps workshop</a:t>
            </a:r>
          </a:p>
        </p:txBody>
      </p:sp>
      <p:sp>
        <p:nvSpPr>
          <p:cNvPr id="64" name="Text Placeholder 2"/>
          <p:cNvSpPr txBox="1">
            <a:spLocks/>
          </p:cNvSpPr>
          <p:nvPr/>
        </p:nvSpPr>
        <p:spPr>
          <a:xfrm>
            <a:off x="1779111" y="4299312"/>
            <a:ext cx="4308468" cy="1954679"/>
          </a:xfrm>
          <a:prstGeom prst="rect">
            <a:avLst/>
          </a:prstGeom>
        </p:spPr>
        <p:txBody>
          <a:bodyPr vert="horz" wrap="square" lIns="149217" tIns="93260" rIns="149217" bIns="93260" rtlCol="0">
            <a:noAutofit/>
          </a:bodyPr>
          <a:lstStyle>
            <a:defPPr>
              <a:defRPr lang="it-IT"/>
            </a:defPPr>
            <a:lvl1pPr marR="0" indent="0" defTabSz="914192" fontAlgn="auto">
              <a:lnSpc>
                <a:spcPct val="100000"/>
              </a:lnSpc>
              <a:spcBef>
                <a:spcPct val="20000"/>
              </a:spcBef>
              <a:spcAft>
                <a:spcPts val="0"/>
              </a:spcAft>
              <a:buClrTx/>
              <a:buSzPct val="90000"/>
              <a:buFont typeface="Arial" pitchFamily="34" charset="0"/>
              <a:buNone/>
              <a:tabLst/>
              <a:defRPr sz="1200" b="1" spc="0" baseline="0">
                <a:solidFill>
                  <a:srgbClr val="002060"/>
                </a:solidFill>
              </a:defRPr>
            </a:lvl1pPr>
            <a:lvl2pPr marL="0" marR="0" indent="0" defTabSz="914192" fontAlgn="auto">
              <a:lnSpc>
                <a:spcPct val="90000"/>
              </a:lnSpc>
              <a:spcBef>
                <a:spcPct val="20000"/>
              </a:spcBef>
              <a:spcAft>
                <a:spcPts val="0"/>
              </a:spcAft>
              <a:buClrTx/>
              <a:buSzPct val="90000"/>
              <a:buFontTx/>
              <a:buNone/>
              <a:tabLst/>
              <a:defRPr sz="1961" spc="0" baseline="0">
                <a:gradFill>
                  <a:gsLst>
                    <a:gs pos="1250">
                      <a:schemeClr val="tx1"/>
                    </a:gs>
                    <a:gs pos="100000">
                      <a:schemeClr val="tx1"/>
                    </a:gs>
                  </a:gsLst>
                  <a:lin ang="5400000" scaled="0"/>
                </a:gradFill>
              </a:defRPr>
            </a:lvl2pPr>
            <a:lvl3pPr marL="224054" marR="0" indent="0" defTabSz="914192"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defRPr>
            </a:lvl3pPr>
            <a:lvl4pPr marL="448107" marR="0" indent="0" defTabSz="914192"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defRPr>
            </a:lvl4pPr>
            <a:lvl5pPr marL="672161" marR="0" indent="0" defTabSz="914192"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defRPr>
            </a:lvl5pPr>
            <a:lvl6pPr marL="2514026" indent="-228548" defTabSz="914192">
              <a:spcBef>
                <a:spcPct val="20000"/>
              </a:spcBef>
              <a:buFont typeface="Arial" pitchFamily="34" charset="0"/>
              <a:buChar char="•"/>
              <a:defRPr sz="1961"/>
            </a:lvl6pPr>
            <a:lvl7pPr marL="2971123" indent="-228548" defTabSz="914192">
              <a:spcBef>
                <a:spcPct val="20000"/>
              </a:spcBef>
              <a:buFont typeface="Arial" pitchFamily="34" charset="0"/>
              <a:buChar char="•"/>
              <a:defRPr sz="1961"/>
            </a:lvl7pPr>
            <a:lvl8pPr marL="3428219" indent="-228548" defTabSz="914192">
              <a:spcBef>
                <a:spcPct val="20000"/>
              </a:spcBef>
              <a:buFont typeface="Arial" pitchFamily="34" charset="0"/>
              <a:buChar char="•"/>
              <a:defRPr sz="1961"/>
            </a:lvl8pPr>
            <a:lvl9pPr marL="3885315" indent="-228548" defTabSz="914192">
              <a:spcBef>
                <a:spcPct val="20000"/>
              </a:spcBef>
              <a:buFont typeface="Arial" pitchFamily="34" charset="0"/>
              <a:buChar char="•"/>
              <a:defRPr sz="1961"/>
            </a:lvl9pPr>
          </a:lstStyle>
          <a:p>
            <a:pPr defTabSz="932384"/>
            <a:r>
              <a:rPr lang="en-GB" sz="1428">
                <a:solidFill>
                  <a:srgbClr val="000000"/>
                </a:solidFill>
                <a:latin typeface="Nirmala UI Semilight" panose="020B0402040204020203" pitchFamily="34" charset="0"/>
                <a:cs typeface="Nirmala UI Semilight" panose="020B0402040204020203" pitchFamily="34" charset="0"/>
              </a:rPr>
              <a:t>Which of my apps are suited for Azure Stack?</a:t>
            </a:r>
          </a:p>
          <a:p>
            <a:pPr defTabSz="932384"/>
            <a:r>
              <a:rPr lang="en-GB" sz="1428" b="0">
                <a:solidFill>
                  <a:srgbClr val="000000"/>
                </a:solidFill>
                <a:latin typeface="Nirmala UI Semilight" panose="020B0402040204020203" pitchFamily="34" charset="0"/>
                <a:cs typeface="Nirmala UI Semilight" panose="020B0402040204020203" pitchFamily="34" charset="0"/>
              </a:rPr>
              <a:t>Build a list of enterprise applications suited for Azure Stack</a:t>
            </a:r>
          </a:p>
          <a:p>
            <a:pPr marL="174862" indent="-174862" defTabSz="932384">
              <a:buFont typeface="Arial" panose="020B0604020202020204" pitchFamily="34" charset="0"/>
              <a:buChar char="•"/>
            </a:pPr>
            <a:r>
              <a:rPr lang="en-GB" sz="1224">
                <a:solidFill>
                  <a:srgbClr val="000000"/>
                </a:solidFill>
                <a:latin typeface="Nirmala UI Semilight" panose="020B0402040204020203" pitchFamily="34" charset="0"/>
                <a:cs typeface="Nirmala UI Semilight" panose="020B0402040204020203" pitchFamily="34" charset="0"/>
              </a:rPr>
              <a:t>Audience</a:t>
            </a:r>
            <a:r>
              <a:rPr lang="en-GB" sz="1224" b="0">
                <a:solidFill>
                  <a:srgbClr val="000000"/>
                </a:solidFill>
                <a:latin typeface="Nirmala UI Semilight" panose="020B0402040204020203" pitchFamily="34" charset="0"/>
                <a:cs typeface="Nirmala UI Semilight" panose="020B0402040204020203" pitchFamily="34" charset="0"/>
              </a:rPr>
              <a:t>: Enterprise app owners, developers, </a:t>
            </a:r>
            <a:br>
              <a:rPr lang="en-GB" sz="1224" b="0">
                <a:solidFill>
                  <a:srgbClr val="000000"/>
                </a:solidFill>
                <a:latin typeface="Nirmala UI Semilight" panose="020B0402040204020203" pitchFamily="34" charset="0"/>
                <a:cs typeface="Nirmala UI Semilight" panose="020B0402040204020203" pitchFamily="34" charset="0"/>
              </a:rPr>
            </a:br>
            <a:r>
              <a:rPr lang="en-GB" sz="1224" b="0">
                <a:solidFill>
                  <a:srgbClr val="000000"/>
                </a:solidFill>
                <a:latin typeface="Nirmala UI Semilight" panose="020B0402040204020203" pitchFamily="34" charset="0"/>
                <a:cs typeface="Nirmala UI Semilight" panose="020B0402040204020203" pitchFamily="34" charset="0"/>
              </a:rPr>
              <a:t>technical decision makers</a:t>
            </a:r>
          </a:p>
          <a:p>
            <a:pPr marL="174862" indent="-174862" defTabSz="932384">
              <a:buFont typeface="Arial" panose="020B0604020202020204" pitchFamily="34" charset="0"/>
              <a:buChar char="•"/>
            </a:pPr>
            <a:r>
              <a:rPr lang="en-GB" sz="1224">
                <a:solidFill>
                  <a:srgbClr val="000000"/>
                </a:solidFill>
                <a:latin typeface="Nirmala UI Semilight" panose="020B0402040204020203" pitchFamily="34" charset="0"/>
                <a:cs typeface="Nirmala UI Semilight" panose="020B0402040204020203" pitchFamily="34" charset="0"/>
              </a:rPr>
              <a:t>Level 200</a:t>
            </a:r>
          </a:p>
          <a:p>
            <a:pPr marL="174862" indent="-174862" defTabSz="932384">
              <a:buFont typeface="Arial" panose="020B0604020202020204" pitchFamily="34" charset="0"/>
              <a:buChar char="•"/>
            </a:pPr>
            <a:r>
              <a:rPr lang="en-GB" sz="1224">
                <a:solidFill>
                  <a:srgbClr val="000000"/>
                </a:solidFill>
                <a:latin typeface="Nirmala UI Semilight" panose="020B0402040204020203" pitchFamily="34" charset="0"/>
                <a:cs typeface="Nirmala UI Semilight" panose="020B0402040204020203" pitchFamily="34" charset="0"/>
              </a:rPr>
              <a:t>Duration</a:t>
            </a:r>
            <a:r>
              <a:rPr lang="en-GB" sz="1224" b="0">
                <a:solidFill>
                  <a:srgbClr val="000000"/>
                </a:solidFill>
                <a:latin typeface="Nirmala UI Semilight" panose="020B0402040204020203" pitchFamily="34" charset="0"/>
                <a:cs typeface="Nirmala UI Semilight" panose="020B0402040204020203" pitchFamily="34" charset="0"/>
              </a:rPr>
              <a:t>: up to 1 day</a:t>
            </a:r>
          </a:p>
          <a:p>
            <a:pPr marL="174862" indent="-174862" defTabSz="932384">
              <a:buFont typeface="Arial" panose="020B0604020202020204" pitchFamily="34" charset="0"/>
              <a:buChar char="•"/>
            </a:pPr>
            <a:r>
              <a:rPr lang="en-GB" sz="1224">
                <a:solidFill>
                  <a:srgbClr val="000000"/>
                </a:solidFill>
                <a:latin typeface="Nirmala UI Semilight" panose="020B0402040204020203" pitchFamily="34" charset="0"/>
                <a:cs typeface="Nirmala UI Semilight" panose="020B0402040204020203" pitchFamily="34" charset="0"/>
              </a:rPr>
              <a:t>Location</a:t>
            </a:r>
            <a:r>
              <a:rPr lang="en-GB" sz="1224" b="0">
                <a:solidFill>
                  <a:srgbClr val="000000"/>
                </a:solidFill>
                <a:latin typeface="Nirmala UI Semilight" panose="020B0402040204020203" pitchFamily="34" charset="0"/>
                <a:cs typeface="Nirmala UI Semilight" panose="020B0402040204020203" pitchFamily="34" charset="0"/>
              </a:rPr>
              <a:t>: ASIC or customer site</a:t>
            </a:r>
          </a:p>
        </p:txBody>
      </p:sp>
      <p:sp>
        <p:nvSpPr>
          <p:cNvPr id="70" name="Rectangle 69"/>
          <p:cNvSpPr/>
          <p:nvPr/>
        </p:nvSpPr>
        <p:spPr>
          <a:xfrm>
            <a:off x="6380332" y="4093528"/>
            <a:ext cx="5588959" cy="218336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Nirmala UI Semilight" panose="020B0402040204020203" pitchFamily="34" charset="0"/>
              <a:cs typeface="Nirmala UI Semilight" panose="020B0402040204020203" pitchFamily="34" charset="0"/>
            </a:endParaRPr>
          </a:p>
        </p:txBody>
      </p:sp>
      <p:sp>
        <p:nvSpPr>
          <p:cNvPr id="71" name="Text Placeholder 2"/>
          <p:cNvSpPr txBox="1">
            <a:spLocks/>
          </p:cNvSpPr>
          <p:nvPr/>
        </p:nvSpPr>
        <p:spPr>
          <a:xfrm>
            <a:off x="7714503" y="4313512"/>
            <a:ext cx="4491618" cy="2019969"/>
          </a:xfrm>
          <a:prstGeom prst="rect">
            <a:avLst/>
          </a:prstGeom>
        </p:spPr>
        <p:txBody>
          <a:bodyPr vert="horz" wrap="square" lIns="149217" tIns="93260" rIns="149217" bIns="9326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99000">
                      <a:schemeClr val="tx2"/>
                    </a:gs>
                  </a:gsLst>
                  <a:lin ang="5400000" scaled="0"/>
                </a:gradFill>
                <a:latin typeface="+mj-lt"/>
                <a:ea typeface="+mn-ea"/>
                <a:cs typeface="+mn-cs"/>
              </a:defRPr>
            </a:lvl1pPr>
            <a:lvl2pPr marL="0" marR="0" indent="0" algn="l" defTabSz="914192"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5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0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16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00000"/>
              </a:lnSpc>
              <a:defRPr/>
            </a:pPr>
            <a:r>
              <a:rPr lang="en-GB" sz="1428" b="1">
                <a:solidFill>
                  <a:srgbClr val="000000"/>
                </a:solidFill>
                <a:latin typeface="Nirmala UI Semilight" panose="020B0402040204020203" pitchFamily="34" charset="0"/>
                <a:cs typeface="Nirmala UI Semilight" panose="020B0402040204020203" pitchFamily="34" charset="0"/>
              </a:rPr>
              <a:t>Let me try it!</a:t>
            </a:r>
          </a:p>
          <a:p>
            <a:pPr defTabSz="932384">
              <a:lnSpc>
                <a:spcPct val="100000"/>
              </a:lnSpc>
              <a:defRPr/>
            </a:pPr>
            <a:r>
              <a:rPr lang="en-GB" sz="1428">
                <a:solidFill>
                  <a:srgbClr val="000000"/>
                </a:solidFill>
                <a:latin typeface="Nirmala UI Semilight" panose="020B0402040204020203" pitchFamily="34" charset="0"/>
                <a:cs typeface="Nirmala UI Semilight" panose="020B0402040204020203" pitchFamily="34" charset="0"/>
              </a:rPr>
              <a:t>Get your application or its key components </a:t>
            </a:r>
            <a:br>
              <a:rPr lang="en-GB" sz="1428">
                <a:solidFill>
                  <a:srgbClr val="000000"/>
                </a:solidFill>
                <a:latin typeface="Nirmala UI Semilight" panose="020B0402040204020203" pitchFamily="34" charset="0"/>
                <a:cs typeface="Nirmala UI Semilight" panose="020B0402040204020203" pitchFamily="34" charset="0"/>
              </a:rPr>
            </a:br>
            <a:r>
              <a:rPr lang="en-GB" sz="1428">
                <a:solidFill>
                  <a:srgbClr val="000000"/>
                </a:solidFill>
                <a:latin typeface="Nirmala UI Semilight" panose="020B0402040204020203" pitchFamily="34" charset="0"/>
                <a:cs typeface="Nirmala UI Semilight" panose="020B0402040204020203" pitchFamily="34" charset="0"/>
              </a:rPr>
              <a:t>running on Azure Stack</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Audience</a:t>
            </a:r>
            <a:r>
              <a:rPr lang="en-GB" sz="1224">
                <a:solidFill>
                  <a:srgbClr val="000000"/>
                </a:solidFill>
                <a:latin typeface="Nirmala UI Semilight" panose="020B0402040204020203" pitchFamily="34" charset="0"/>
                <a:cs typeface="Nirmala UI Semilight" panose="020B0402040204020203" pitchFamily="34" charset="0"/>
              </a:rPr>
              <a:t>: Developers and owners responsible for </a:t>
            </a:r>
            <a:br>
              <a:rPr lang="en-GB" sz="1224">
                <a:solidFill>
                  <a:srgbClr val="000000"/>
                </a:solidFill>
                <a:latin typeface="Nirmala UI Semilight" panose="020B0402040204020203" pitchFamily="34" charset="0"/>
                <a:cs typeface="Nirmala UI Semilight" panose="020B0402040204020203" pitchFamily="34" charset="0"/>
              </a:rPr>
            </a:br>
            <a:r>
              <a:rPr lang="en-GB" sz="1224">
                <a:solidFill>
                  <a:srgbClr val="000000"/>
                </a:solidFill>
                <a:latin typeface="Nirmala UI Semilight" panose="020B0402040204020203" pitchFamily="34" charset="0"/>
                <a:cs typeface="Nirmala UI Semilight" panose="020B0402040204020203" pitchFamily="34" charset="0"/>
              </a:rPr>
              <a:t>the app being developed on Azure Stack</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Level 400</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Duration</a:t>
            </a:r>
            <a:r>
              <a:rPr lang="en-GB" sz="1224">
                <a:solidFill>
                  <a:srgbClr val="000000"/>
                </a:solidFill>
                <a:latin typeface="Nirmala UI Semilight" panose="020B0402040204020203" pitchFamily="34" charset="0"/>
                <a:cs typeface="Nirmala UI Semilight" panose="020B0402040204020203" pitchFamily="34" charset="0"/>
              </a:rPr>
              <a:t>: up to 1 week</a:t>
            </a:r>
          </a:p>
          <a:p>
            <a:pPr marL="174862" indent="-174862" defTabSz="932384">
              <a:lnSpc>
                <a:spcPct val="100000"/>
              </a:lnSpc>
              <a:buFont typeface="Arial" panose="020B0604020202020204" pitchFamily="34" charset="0"/>
              <a:buChar char="•"/>
              <a:defRPr/>
            </a:pPr>
            <a:r>
              <a:rPr lang="en-GB" sz="1224" b="1">
                <a:solidFill>
                  <a:srgbClr val="000000"/>
                </a:solidFill>
                <a:latin typeface="Nirmala UI Semilight" panose="020B0402040204020203" pitchFamily="34" charset="0"/>
                <a:cs typeface="Nirmala UI Semilight" panose="020B0402040204020203" pitchFamily="34" charset="0"/>
              </a:rPr>
              <a:t>Location</a:t>
            </a:r>
            <a:r>
              <a:rPr lang="en-GB" sz="1224">
                <a:solidFill>
                  <a:srgbClr val="000000"/>
                </a:solidFill>
                <a:latin typeface="Nirmala UI Semilight" panose="020B0402040204020203" pitchFamily="34" charset="0"/>
                <a:cs typeface="Nirmala UI Semilight" panose="020B0402040204020203" pitchFamily="34" charset="0"/>
              </a:rPr>
              <a:t>: ASIC or customer site</a:t>
            </a:r>
          </a:p>
        </p:txBody>
      </p:sp>
      <p:sp>
        <p:nvSpPr>
          <p:cNvPr id="36" name="Freeform 1678">
            <a:extLst>
              <a:ext uri="{FF2B5EF4-FFF2-40B4-BE49-F238E27FC236}">
                <a16:creationId xmlns:a16="http://schemas.microsoft.com/office/drawing/2014/main" id="{711CEEB8-7E56-452C-B855-72C69340AB8A}"/>
              </a:ext>
            </a:extLst>
          </p:cNvPr>
          <p:cNvSpPr>
            <a:spLocks noEditPoints="1"/>
          </p:cNvSpPr>
          <p:nvPr/>
        </p:nvSpPr>
        <p:spPr bwMode="auto">
          <a:xfrm>
            <a:off x="757146" y="4637105"/>
            <a:ext cx="686359" cy="672894"/>
          </a:xfrm>
          <a:custGeom>
            <a:avLst/>
            <a:gdLst>
              <a:gd name="T0" fmla="*/ 64 w 84"/>
              <a:gd name="T1" fmla="*/ 79 h 84"/>
              <a:gd name="T2" fmla="*/ 79 w 84"/>
              <a:gd name="T3" fmla="*/ 64 h 84"/>
              <a:gd name="T4" fmla="*/ 79 w 84"/>
              <a:gd name="T5" fmla="*/ 84 h 84"/>
              <a:gd name="T6" fmla="*/ 68 w 84"/>
              <a:gd name="T7" fmla="*/ 79 h 84"/>
              <a:gd name="T8" fmla="*/ 80 w 84"/>
              <a:gd name="T9" fmla="*/ 79 h 84"/>
              <a:gd name="T10" fmla="*/ 69 w 84"/>
              <a:gd name="T11" fmla="*/ 68 h 84"/>
              <a:gd name="T12" fmla="*/ 32 w 84"/>
              <a:gd name="T13" fmla="*/ 79 h 84"/>
              <a:gd name="T14" fmla="*/ 47 w 84"/>
              <a:gd name="T15" fmla="*/ 64 h 84"/>
              <a:gd name="T16" fmla="*/ 47 w 84"/>
              <a:gd name="T17" fmla="*/ 84 h 84"/>
              <a:gd name="T18" fmla="*/ 36 w 84"/>
              <a:gd name="T19" fmla="*/ 79 h 84"/>
              <a:gd name="T20" fmla="*/ 48 w 84"/>
              <a:gd name="T21" fmla="*/ 79 h 84"/>
              <a:gd name="T22" fmla="*/ 37 w 84"/>
              <a:gd name="T23" fmla="*/ 68 h 84"/>
              <a:gd name="T24" fmla="*/ 0 w 84"/>
              <a:gd name="T25" fmla="*/ 79 h 84"/>
              <a:gd name="T26" fmla="*/ 15 w 84"/>
              <a:gd name="T27" fmla="*/ 64 h 84"/>
              <a:gd name="T28" fmla="*/ 15 w 84"/>
              <a:gd name="T29" fmla="*/ 84 h 84"/>
              <a:gd name="T30" fmla="*/ 4 w 84"/>
              <a:gd name="T31" fmla="*/ 79 h 84"/>
              <a:gd name="T32" fmla="*/ 16 w 84"/>
              <a:gd name="T33" fmla="*/ 79 h 84"/>
              <a:gd name="T34" fmla="*/ 5 w 84"/>
              <a:gd name="T35" fmla="*/ 68 h 84"/>
              <a:gd name="T36" fmla="*/ 64 w 84"/>
              <a:gd name="T37" fmla="*/ 47 h 84"/>
              <a:gd name="T38" fmla="*/ 79 w 84"/>
              <a:gd name="T39" fmla="*/ 32 h 84"/>
              <a:gd name="T40" fmla="*/ 79 w 84"/>
              <a:gd name="T41" fmla="*/ 52 h 84"/>
              <a:gd name="T42" fmla="*/ 68 w 84"/>
              <a:gd name="T43" fmla="*/ 47 h 84"/>
              <a:gd name="T44" fmla="*/ 80 w 84"/>
              <a:gd name="T45" fmla="*/ 47 h 84"/>
              <a:gd name="T46" fmla="*/ 69 w 84"/>
              <a:gd name="T47" fmla="*/ 36 h 84"/>
              <a:gd name="T48" fmla="*/ 32 w 84"/>
              <a:gd name="T49" fmla="*/ 47 h 84"/>
              <a:gd name="T50" fmla="*/ 47 w 84"/>
              <a:gd name="T51" fmla="*/ 32 h 84"/>
              <a:gd name="T52" fmla="*/ 47 w 84"/>
              <a:gd name="T53" fmla="*/ 52 h 84"/>
              <a:gd name="T54" fmla="*/ 36 w 84"/>
              <a:gd name="T55" fmla="*/ 47 h 84"/>
              <a:gd name="T56" fmla="*/ 48 w 84"/>
              <a:gd name="T57" fmla="*/ 47 h 84"/>
              <a:gd name="T58" fmla="*/ 37 w 84"/>
              <a:gd name="T59" fmla="*/ 36 h 84"/>
              <a:gd name="T60" fmla="*/ 0 w 84"/>
              <a:gd name="T61" fmla="*/ 47 h 84"/>
              <a:gd name="T62" fmla="*/ 15 w 84"/>
              <a:gd name="T63" fmla="*/ 32 h 84"/>
              <a:gd name="T64" fmla="*/ 15 w 84"/>
              <a:gd name="T65" fmla="*/ 52 h 84"/>
              <a:gd name="T66" fmla="*/ 4 w 84"/>
              <a:gd name="T67" fmla="*/ 47 h 84"/>
              <a:gd name="T68" fmla="*/ 16 w 84"/>
              <a:gd name="T69" fmla="*/ 47 h 84"/>
              <a:gd name="T70" fmla="*/ 5 w 84"/>
              <a:gd name="T71" fmla="*/ 36 h 84"/>
              <a:gd name="T72" fmla="*/ 64 w 84"/>
              <a:gd name="T73" fmla="*/ 15 h 84"/>
              <a:gd name="T74" fmla="*/ 79 w 84"/>
              <a:gd name="T75" fmla="*/ 0 h 84"/>
              <a:gd name="T76" fmla="*/ 79 w 84"/>
              <a:gd name="T77" fmla="*/ 20 h 84"/>
              <a:gd name="T78" fmla="*/ 68 w 84"/>
              <a:gd name="T79" fmla="*/ 15 h 84"/>
              <a:gd name="T80" fmla="*/ 80 w 84"/>
              <a:gd name="T81" fmla="*/ 15 h 84"/>
              <a:gd name="T82" fmla="*/ 69 w 84"/>
              <a:gd name="T83" fmla="*/ 4 h 84"/>
              <a:gd name="T84" fmla="*/ 32 w 84"/>
              <a:gd name="T85" fmla="*/ 15 h 84"/>
              <a:gd name="T86" fmla="*/ 47 w 84"/>
              <a:gd name="T87" fmla="*/ 0 h 84"/>
              <a:gd name="T88" fmla="*/ 47 w 84"/>
              <a:gd name="T89" fmla="*/ 20 h 84"/>
              <a:gd name="T90" fmla="*/ 36 w 84"/>
              <a:gd name="T91" fmla="*/ 15 h 84"/>
              <a:gd name="T92" fmla="*/ 48 w 84"/>
              <a:gd name="T93" fmla="*/ 15 h 84"/>
              <a:gd name="T94" fmla="*/ 37 w 84"/>
              <a:gd name="T95" fmla="*/ 4 h 84"/>
              <a:gd name="T96" fmla="*/ 0 w 84"/>
              <a:gd name="T97" fmla="*/ 15 h 84"/>
              <a:gd name="T98" fmla="*/ 15 w 84"/>
              <a:gd name="T99" fmla="*/ 0 h 84"/>
              <a:gd name="T100" fmla="*/ 15 w 84"/>
              <a:gd name="T101" fmla="*/ 20 h 84"/>
              <a:gd name="T102" fmla="*/ 4 w 84"/>
              <a:gd name="T103" fmla="*/ 15 h 84"/>
              <a:gd name="T104" fmla="*/ 16 w 84"/>
              <a:gd name="T105" fmla="*/ 15 h 84"/>
              <a:gd name="T106" fmla="*/ 5 w 84"/>
              <a:gd name="T10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84">
                <a:moveTo>
                  <a:pt x="79" y="84"/>
                </a:moveTo>
                <a:cubicBezTo>
                  <a:pt x="69" y="84"/>
                  <a:pt x="69" y="84"/>
                  <a:pt x="69" y="84"/>
                </a:cubicBezTo>
                <a:cubicBezTo>
                  <a:pt x="66" y="84"/>
                  <a:pt x="64" y="82"/>
                  <a:pt x="64" y="79"/>
                </a:cubicBezTo>
                <a:cubicBezTo>
                  <a:pt x="64" y="69"/>
                  <a:pt x="64" y="69"/>
                  <a:pt x="64" y="69"/>
                </a:cubicBezTo>
                <a:cubicBezTo>
                  <a:pt x="64" y="66"/>
                  <a:pt x="66" y="64"/>
                  <a:pt x="69" y="64"/>
                </a:cubicBezTo>
                <a:cubicBezTo>
                  <a:pt x="79" y="64"/>
                  <a:pt x="79" y="64"/>
                  <a:pt x="79" y="64"/>
                </a:cubicBezTo>
                <a:cubicBezTo>
                  <a:pt x="82" y="64"/>
                  <a:pt x="84" y="66"/>
                  <a:pt x="84" y="69"/>
                </a:cubicBezTo>
                <a:cubicBezTo>
                  <a:pt x="84" y="79"/>
                  <a:pt x="84" y="79"/>
                  <a:pt x="84" y="79"/>
                </a:cubicBezTo>
                <a:cubicBezTo>
                  <a:pt x="84" y="82"/>
                  <a:pt x="82" y="84"/>
                  <a:pt x="79" y="84"/>
                </a:cubicBezTo>
                <a:close/>
                <a:moveTo>
                  <a:pt x="69" y="68"/>
                </a:moveTo>
                <a:cubicBezTo>
                  <a:pt x="68" y="68"/>
                  <a:pt x="68" y="68"/>
                  <a:pt x="68" y="69"/>
                </a:cubicBezTo>
                <a:cubicBezTo>
                  <a:pt x="68" y="79"/>
                  <a:pt x="68" y="79"/>
                  <a:pt x="68" y="79"/>
                </a:cubicBezTo>
                <a:cubicBezTo>
                  <a:pt x="68" y="80"/>
                  <a:pt x="68" y="80"/>
                  <a:pt x="69" y="80"/>
                </a:cubicBezTo>
                <a:cubicBezTo>
                  <a:pt x="79" y="80"/>
                  <a:pt x="79" y="80"/>
                  <a:pt x="79" y="80"/>
                </a:cubicBezTo>
                <a:cubicBezTo>
                  <a:pt x="80" y="80"/>
                  <a:pt x="80" y="80"/>
                  <a:pt x="80" y="79"/>
                </a:cubicBezTo>
                <a:cubicBezTo>
                  <a:pt x="80" y="69"/>
                  <a:pt x="80" y="69"/>
                  <a:pt x="80" y="69"/>
                </a:cubicBezTo>
                <a:cubicBezTo>
                  <a:pt x="80" y="68"/>
                  <a:pt x="80" y="68"/>
                  <a:pt x="79" y="68"/>
                </a:cubicBezTo>
                <a:lnTo>
                  <a:pt x="69" y="68"/>
                </a:lnTo>
                <a:close/>
                <a:moveTo>
                  <a:pt x="47" y="84"/>
                </a:moveTo>
                <a:cubicBezTo>
                  <a:pt x="37" y="84"/>
                  <a:pt x="37" y="84"/>
                  <a:pt x="37" y="84"/>
                </a:cubicBezTo>
                <a:cubicBezTo>
                  <a:pt x="34" y="84"/>
                  <a:pt x="32" y="82"/>
                  <a:pt x="32" y="79"/>
                </a:cubicBezTo>
                <a:cubicBezTo>
                  <a:pt x="32" y="69"/>
                  <a:pt x="32" y="69"/>
                  <a:pt x="32" y="69"/>
                </a:cubicBezTo>
                <a:cubicBezTo>
                  <a:pt x="32" y="66"/>
                  <a:pt x="34" y="64"/>
                  <a:pt x="37" y="64"/>
                </a:cubicBezTo>
                <a:cubicBezTo>
                  <a:pt x="47" y="64"/>
                  <a:pt x="47" y="64"/>
                  <a:pt x="47" y="64"/>
                </a:cubicBezTo>
                <a:cubicBezTo>
                  <a:pt x="50" y="64"/>
                  <a:pt x="52" y="66"/>
                  <a:pt x="52" y="69"/>
                </a:cubicBezTo>
                <a:cubicBezTo>
                  <a:pt x="52" y="79"/>
                  <a:pt x="52" y="79"/>
                  <a:pt x="52" y="79"/>
                </a:cubicBezTo>
                <a:cubicBezTo>
                  <a:pt x="52" y="82"/>
                  <a:pt x="50" y="84"/>
                  <a:pt x="47" y="84"/>
                </a:cubicBezTo>
                <a:close/>
                <a:moveTo>
                  <a:pt x="37" y="68"/>
                </a:moveTo>
                <a:cubicBezTo>
                  <a:pt x="36" y="68"/>
                  <a:pt x="36" y="68"/>
                  <a:pt x="36" y="69"/>
                </a:cubicBezTo>
                <a:cubicBezTo>
                  <a:pt x="36" y="79"/>
                  <a:pt x="36" y="79"/>
                  <a:pt x="36" y="79"/>
                </a:cubicBezTo>
                <a:cubicBezTo>
                  <a:pt x="36" y="80"/>
                  <a:pt x="36" y="80"/>
                  <a:pt x="37" y="80"/>
                </a:cubicBezTo>
                <a:cubicBezTo>
                  <a:pt x="47" y="80"/>
                  <a:pt x="47" y="80"/>
                  <a:pt x="47" y="80"/>
                </a:cubicBezTo>
                <a:cubicBezTo>
                  <a:pt x="48" y="80"/>
                  <a:pt x="48" y="80"/>
                  <a:pt x="48" y="79"/>
                </a:cubicBezTo>
                <a:cubicBezTo>
                  <a:pt x="48" y="69"/>
                  <a:pt x="48" y="69"/>
                  <a:pt x="48" y="69"/>
                </a:cubicBezTo>
                <a:cubicBezTo>
                  <a:pt x="48" y="68"/>
                  <a:pt x="48" y="68"/>
                  <a:pt x="47" y="68"/>
                </a:cubicBezTo>
                <a:lnTo>
                  <a:pt x="37" y="68"/>
                </a:lnTo>
                <a:close/>
                <a:moveTo>
                  <a:pt x="15" y="84"/>
                </a:moveTo>
                <a:cubicBezTo>
                  <a:pt x="5" y="84"/>
                  <a:pt x="5" y="84"/>
                  <a:pt x="5" y="84"/>
                </a:cubicBezTo>
                <a:cubicBezTo>
                  <a:pt x="2" y="84"/>
                  <a:pt x="0" y="82"/>
                  <a:pt x="0" y="79"/>
                </a:cubicBezTo>
                <a:cubicBezTo>
                  <a:pt x="0" y="69"/>
                  <a:pt x="0" y="69"/>
                  <a:pt x="0" y="69"/>
                </a:cubicBezTo>
                <a:cubicBezTo>
                  <a:pt x="0" y="66"/>
                  <a:pt x="2" y="64"/>
                  <a:pt x="5" y="64"/>
                </a:cubicBezTo>
                <a:cubicBezTo>
                  <a:pt x="15" y="64"/>
                  <a:pt x="15" y="64"/>
                  <a:pt x="15" y="64"/>
                </a:cubicBezTo>
                <a:cubicBezTo>
                  <a:pt x="18" y="64"/>
                  <a:pt x="20" y="66"/>
                  <a:pt x="20" y="69"/>
                </a:cubicBezTo>
                <a:cubicBezTo>
                  <a:pt x="20" y="79"/>
                  <a:pt x="20" y="79"/>
                  <a:pt x="20" y="79"/>
                </a:cubicBezTo>
                <a:cubicBezTo>
                  <a:pt x="20" y="82"/>
                  <a:pt x="18" y="84"/>
                  <a:pt x="15" y="84"/>
                </a:cubicBezTo>
                <a:close/>
                <a:moveTo>
                  <a:pt x="5" y="68"/>
                </a:moveTo>
                <a:cubicBezTo>
                  <a:pt x="4" y="68"/>
                  <a:pt x="4" y="68"/>
                  <a:pt x="4" y="69"/>
                </a:cubicBezTo>
                <a:cubicBezTo>
                  <a:pt x="4" y="79"/>
                  <a:pt x="4" y="79"/>
                  <a:pt x="4" y="79"/>
                </a:cubicBezTo>
                <a:cubicBezTo>
                  <a:pt x="4" y="80"/>
                  <a:pt x="4" y="80"/>
                  <a:pt x="5" y="80"/>
                </a:cubicBezTo>
                <a:cubicBezTo>
                  <a:pt x="15" y="80"/>
                  <a:pt x="15" y="80"/>
                  <a:pt x="15" y="80"/>
                </a:cubicBezTo>
                <a:cubicBezTo>
                  <a:pt x="16" y="80"/>
                  <a:pt x="16" y="80"/>
                  <a:pt x="16" y="79"/>
                </a:cubicBezTo>
                <a:cubicBezTo>
                  <a:pt x="16" y="69"/>
                  <a:pt x="16" y="69"/>
                  <a:pt x="16" y="69"/>
                </a:cubicBezTo>
                <a:cubicBezTo>
                  <a:pt x="16" y="68"/>
                  <a:pt x="16" y="68"/>
                  <a:pt x="15" y="68"/>
                </a:cubicBezTo>
                <a:lnTo>
                  <a:pt x="5" y="68"/>
                </a:lnTo>
                <a:close/>
                <a:moveTo>
                  <a:pt x="79" y="52"/>
                </a:moveTo>
                <a:cubicBezTo>
                  <a:pt x="69" y="52"/>
                  <a:pt x="69" y="52"/>
                  <a:pt x="69" y="52"/>
                </a:cubicBezTo>
                <a:cubicBezTo>
                  <a:pt x="66" y="52"/>
                  <a:pt x="64" y="50"/>
                  <a:pt x="64" y="47"/>
                </a:cubicBezTo>
                <a:cubicBezTo>
                  <a:pt x="64" y="37"/>
                  <a:pt x="64" y="37"/>
                  <a:pt x="64" y="37"/>
                </a:cubicBezTo>
                <a:cubicBezTo>
                  <a:pt x="64" y="34"/>
                  <a:pt x="66" y="32"/>
                  <a:pt x="69" y="32"/>
                </a:cubicBezTo>
                <a:cubicBezTo>
                  <a:pt x="79" y="32"/>
                  <a:pt x="79" y="32"/>
                  <a:pt x="79" y="32"/>
                </a:cubicBezTo>
                <a:cubicBezTo>
                  <a:pt x="82" y="32"/>
                  <a:pt x="84" y="34"/>
                  <a:pt x="84" y="37"/>
                </a:cubicBezTo>
                <a:cubicBezTo>
                  <a:pt x="84" y="47"/>
                  <a:pt x="84" y="47"/>
                  <a:pt x="84" y="47"/>
                </a:cubicBezTo>
                <a:cubicBezTo>
                  <a:pt x="84" y="50"/>
                  <a:pt x="82" y="52"/>
                  <a:pt x="79" y="52"/>
                </a:cubicBezTo>
                <a:close/>
                <a:moveTo>
                  <a:pt x="69" y="36"/>
                </a:moveTo>
                <a:cubicBezTo>
                  <a:pt x="68" y="36"/>
                  <a:pt x="68" y="36"/>
                  <a:pt x="68" y="37"/>
                </a:cubicBezTo>
                <a:cubicBezTo>
                  <a:pt x="68" y="47"/>
                  <a:pt x="68" y="47"/>
                  <a:pt x="68" y="47"/>
                </a:cubicBezTo>
                <a:cubicBezTo>
                  <a:pt x="68" y="48"/>
                  <a:pt x="68" y="48"/>
                  <a:pt x="69" y="48"/>
                </a:cubicBezTo>
                <a:cubicBezTo>
                  <a:pt x="79" y="48"/>
                  <a:pt x="79" y="48"/>
                  <a:pt x="79" y="48"/>
                </a:cubicBezTo>
                <a:cubicBezTo>
                  <a:pt x="80" y="48"/>
                  <a:pt x="80" y="48"/>
                  <a:pt x="80" y="47"/>
                </a:cubicBezTo>
                <a:cubicBezTo>
                  <a:pt x="80" y="37"/>
                  <a:pt x="80" y="37"/>
                  <a:pt x="80" y="37"/>
                </a:cubicBezTo>
                <a:cubicBezTo>
                  <a:pt x="80" y="36"/>
                  <a:pt x="80" y="36"/>
                  <a:pt x="79" y="36"/>
                </a:cubicBezTo>
                <a:lnTo>
                  <a:pt x="69" y="36"/>
                </a:lnTo>
                <a:close/>
                <a:moveTo>
                  <a:pt x="47" y="52"/>
                </a:moveTo>
                <a:cubicBezTo>
                  <a:pt x="37" y="52"/>
                  <a:pt x="37" y="52"/>
                  <a:pt x="37" y="52"/>
                </a:cubicBezTo>
                <a:cubicBezTo>
                  <a:pt x="34" y="52"/>
                  <a:pt x="32" y="50"/>
                  <a:pt x="32" y="47"/>
                </a:cubicBezTo>
                <a:cubicBezTo>
                  <a:pt x="32" y="37"/>
                  <a:pt x="32" y="37"/>
                  <a:pt x="32" y="37"/>
                </a:cubicBezTo>
                <a:cubicBezTo>
                  <a:pt x="32" y="34"/>
                  <a:pt x="34" y="32"/>
                  <a:pt x="37" y="32"/>
                </a:cubicBezTo>
                <a:cubicBezTo>
                  <a:pt x="47" y="32"/>
                  <a:pt x="47" y="32"/>
                  <a:pt x="47" y="32"/>
                </a:cubicBezTo>
                <a:cubicBezTo>
                  <a:pt x="50" y="32"/>
                  <a:pt x="52" y="34"/>
                  <a:pt x="52" y="37"/>
                </a:cubicBezTo>
                <a:cubicBezTo>
                  <a:pt x="52" y="47"/>
                  <a:pt x="52" y="47"/>
                  <a:pt x="52" y="47"/>
                </a:cubicBezTo>
                <a:cubicBezTo>
                  <a:pt x="52" y="50"/>
                  <a:pt x="50" y="52"/>
                  <a:pt x="47" y="52"/>
                </a:cubicBezTo>
                <a:close/>
                <a:moveTo>
                  <a:pt x="37" y="36"/>
                </a:moveTo>
                <a:cubicBezTo>
                  <a:pt x="36" y="36"/>
                  <a:pt x="36" y="36"/>
                  <a:pt x="36" y="37"/>
                </a:cubicBezTo>
                <a:cubicBezTo>
                  <a:pt x="36" y="47"/>
                  <a:pt x="36" y="47"/>
                  <a:pt x="36" y="47"/>
                </a:cubicBezTo>
                <a:cubicBezTo>
                  <a:pt x="36" y="48"/>
                  <a:pt x="36" y="48"/>
                  <a:pt x="37" y="48"/>
                </a:cubicBezTo>
                <a:cubicBezTo>
                  <a:pt x="47" y="48"/>
                  <a:pt x="47" y="48"/>
                  <a:pt x="47" y="48"/>
                </a:cubicBezTo>
                <a:cubicBezTo>
                  <a:pt x="48" y="48"/>
                  <a:pt x="48" y="48"/>
                  <a:pt x="48" y="47"/>
                </a:cubicBezTo>
                <a:cubicBezTo>
                  <a:pt x="48" y="37"/>
                  <a:pt x="48" y="37"/>
                  <a:pt x="48" y="37"/>
                </a:cubicBezTo>
                <a:cubicBezTo>
                  <a:pt x="48" y="36"/>
                  <a:pt x="48" y="36"/>
                  <a:pt x="47" y="36"/>
                </a:cubicBezTo>
                <a:lnTo>
                  <a:pt x="37" y="36"/>
                </a:lnTo>
                <a:close/>
                <a:moveTo>
                  <a:pt x="15" y="52"/>
                </a:moveTo>
                <a:cubicBezTo>
                  <a:pt x="5" y="52"/>
                  <a:pt x="5" y="52"/>
                  <a:pt x="5" y="52"/>
                </a:cubicBezTo>
                <a:cubicBezTo>
                  <a:pt x="2" y="52"/>
                  <a:pt x="0" y="50"/>
                  <a:pt x="0" y="47"/>
                </a:cubicBezTo>
                <a:cubicBezTo>
                  <a:pt x="0" y="37"/>
                  <a:pt x="0" y="37"/>
                  <a:pt x="0" y="37"/>
                </a:cubicBezTo>
                <a:cubicBezTo>
                  <a:pt x="0" y="34"/>
                  <a:pt x="2" y="32"/>
                  <a:pt x="5" y="32"/>
                </a:cubicBezTo>
                <a:cubicBezTo>
                  <a:pt x="15" y="32"/>
                  <a:pt x="15" y="32"/>
                  <a:pt x="15" y="32"/>
                </a:cubicBezTo>
                <a:cubicBezTo>
                  <a:pt x="18" y="32"/>
                  <a:pt x="20" y="34"/>
                  <a:pt x="20" y="37"/>
                </a:cubicBezTo>
                <a:cubicBezTo>
                  <a:pt x="20" y="47"/>
                  <a:pt x="20" y="47"/>
                  <a:pt x="20" y="47"/>
                </a:cubicBezTo>
                <a:cubicBezTo>
                  <a:pt x="20" y="50"/>
                  <a:pt x="18" y="52"/>
                  <a:pt x="15" y="52"/>
                </a:cubicBezTo>
                <a:close/>
                <a:moveTo>
                  <a:pt x="5" y="36"/>
                </a:moveTo>
                <a:cubicBezTo>
                  <a:pt x="4" y="36"/>
                  <a:pt x="4" y="36"/>
                  <a:pt x="4" y="37"/>
                </a:cubicBezTo>
                <a:cubicBezTo>
                  <a:pt x="4" y="47"/>
                  <a:pt x="4" y="47"/>
                  <a:pt x="4" y="47"/>
                </a:cubicBezTo>
                <a:cubicBezTo>
                  <a:pt x="4" y="48"/>
                  <a:pt x="4" y="48"/>
                  <a:pt x="5" y="48"/>
                </a:cubicBezTo>
                <a:cubicBezTo>
                  <a:pt x="15" y="48"/>
                  <a:pt x="15" y="48"/>
                  <a:pt x="15" y="48"/>
                </a:cubicBezTo>
                <a:cubicBezTo>
                  <a:pt x="16" y="48"/>
                  <a:pt x="16" y="48"/>
                  <a:pt x="16" y="47"/>
                </a:cubicBezTo>
                <a:cubicBezTo>
                  <a:pt x="16" y="37"/>
                  <a:pt x="16" y="37"/>
                  <a:pt x="16" y="37"/>
                </a:cubicBezTo>
                <a:cubicBezTo>
                  <a:pt x="16" y="36"/>
                  <a:pt x="16" y="36"/>
                  <a:pt x="15" y="36"/>
                </a:cubicBezTo>
                <a:lnTo>
                  <a:pt x="5" y="36"/>
                </a:lnTo>
                <a:close/>
                <a:moveTo>
                  <a:pt x="79" y="20"/>
                </a:moveTo>
                <a:cubicBezTo>
                  <a:pt x="69" y="20"/>
                  <a:pt x="69" y="20"/>
                  <a:pt x="69" y="20"/>
                </a:cubicBezTo>
                <a:cubicBezTo>
                  <a:pt x="66" y="20"/>
                  <a:pt x="64" y="18"/>
                  <a:pt x="64" y="15"/>
                </a:cubicBezTo>
                <a:cubicBezTo>
                  <a:pt x="64" y="5"/>
                  <a:pt x="64" y="5"/>
                  <a:pt x="64" y="5"/>
                </a:cubicBezTo>
                <a:cubicBezTo>
                  <a:pt x="64" y="2"/>
                  <a:pt x="66" y="0"/>
                  <a:pt x="69" y="0"/>
                </a:cubicBezTo>
                <a:cubicBezTo>
                  <a:pt x="79" y="0"/>
                  <a:pt x="79" y="0"/>
                  <a:pt x="79" y="0"/>
                </a:cubicBezTo>
                <a:cubicBezTo>
                  <a:pt x="82" y="0"/>
                  <a:pt x="84" y="2"/>
                  <a:pt x="84" y="5"/>
                </a:cubicBezTo>
                <a:cubicBezTo>
                  <a:pt x="84" y="15"/>
                  <a:pt x="84" y="15"/>
                  <a:pt x="84" y="15"/>
                </a:cubicBezTo>
                <a:cubicBezTo>
                  <a:pt x="84" y="18"/>
                  <a:pt x="82" y="20"/>
                  <a:pt x="79" y="20"/>
                </a:cubicBezTo>
                <a:close/>
                <a:moveTo>
                  <a:pt x="69" y="4"/>
                </a:moveTo>
                <a:cubicBezTo>
                  <a:pt x="68" y="4"/>
                  <a:pt x="68" y="4"/>
                  <a:pt x="68" y="5"/>
                </a:cubicBezTo>
                <a:cubicBezTo>
                  <a:pt x="68" y="15"/>
                  <a:pt x="68" y="15"/>
                  <a:pt x="68" y="15"/>
                </a:cubicBezTo>
                <a:cubicBezTo>
                  <a:pt x="68" y="16"/>
                  <a:pt x="68" y="16"/>
                  <a:pt x="69" y="16"/>
                </a:cubicBezTo>
                <a:cubicBezTo>
                  <a:pt x="79" y="16"/>
                  <a:pt x="79" y="16"/>
                  <a:pt x="79" y="16"/>
                </a:cubicBezTo>
                <a:cubicBezTo>
                  <a:pt x="80" y="16"/>
                  <a:pt x="80" y="16"/>
                  <a:pt x="80" y="15"/>
                </a:cubicBezTo>
                <a:cubicBezTo>
                  <a:pt x="80" y="5"/>
                  <a:pt x="80" y="5"/>
                  <a:pt x="80" y="5"/>
                </a:cubicBezTo>
                <a:cubicBezTo>
                  <a:pt x="80" y="4"/>
                  <a:pt x="80" y="4"/>
                  <a:pt x="79" y="4"/>
                </a:cubicBezTo>
                <a:lnTo>
                  <a:pt x="69" y="4"/>
                </a:lnTo>
                <a:close/>
                <a:moveTo>
                  <a:pt x="47" y="20"/>
                </a:moveTo>
                <a:cubicBezTo>
                  <a:pt x="37" y="20"/>
                  <a:pt x="37" y="20"/>
                  <a:pt x="37" y="20"/>
                </a:cubicBezTo>
                <a:cubicBezTo>
                  <a:pt x="34" y="20"/>
                  <a:pt x="32" y="18"/>
                  <a:pt x="32" y="15"/>
                </a:cubicBezTo>
                <a:cubicBezTo>
                  <a:pt x="32" y="5"/>
                  <a:pt x="32" y="5"/>
                  <a:pt x="32" y="5"/>
                </a:cubicBezTo>
                <a:cubicBezTo>
                  <a:pt x="32" y="2"/>
                  <a:pt x="34" y="0"/>
                  <a:pt x="37" y="0"/>
                </a:cubicBezTo>
                <a:cubicBezTo>
                  <a:pt x="47" y="0"/>
                  <a:pt x="47" y="0"/>
                  <a:pt x="47" y="0"/>
                </a:cubicBezTo>
                <a:cubicBezTo>
                  <a:pt x="50" y="0"/>
                  <a:pt x="52" y="2"/>
                  <a:pt x="52" y="5"/>
                </a:cubicBezTo>
                <a:cubicBezTo>
                  <a:pt x="52" y="15"/>
                  <a:pt x="52" y="15"/>
                  <a:pt x="52" y="15"/>
                </a:cubicBezTo>
                <a:cubicBezTo>
                  <a:pt x="52" y="18"/>
                  <a:pt x="50" y="20"/>
                  <a:pt x="47" y="20"/>
                </a:cubicBezTo>
                <a:close/>
                <a:moveTo>
                  <a:pt x="37" y="4"/>
                </a:moveTo>
                <a:cubicBezTo>
                  <a:pt x="36" y="4"/>
                  <a:pt x="36" y="4"/>
                  <a:pt x="36" y="5"/>
                </a:cubicBezTo>
                <a:cubicBezTo>
                  <a:pt x="36" y="15"/>
                  <a:pt x="36" y="15"/>
                  <a:pt x="36" y="15"/>
                </a:cubicBezTo>
                <a:cubicBezTo>
                  <a:pt x="36" y="16"/>
                  <a:pt x="36" y="16"/>
                  <a:pt x="37" y="16"/>
                </a:cubicBezTo>
                <a:cubicBezTo>
                  <a:pt x="47" y="16"/>
                  <a:pt x="47" y="16"/>
                  <a:pt x="47" y="16"/>
                </a:cubicBezTo>
                <a:cubicBezTo>
                  <a:pt x="48" y="16"/>
                  <a:pt x="48" y="16"/>
                  <a:pt x="48" y="15"/>
                </a:cubicBezTo>
                <a:cubicBezTo>
                  <a:pt x="48" y="5"/>
                  <a:pt x="48" y="5"/>
                  <a:pt x="48" y="5"/>
                </a:cubicBezTo>
                <a:cubicBezTo>
                  <a:pt x="48" y="4"/>
                  <a:pt x="48" y="4"/>
                  <a:pt x="47" y="4"/>
                </a:cubicBezTo>
                <a:lnTo>
                  <a:pt x="37" y="4"/>
                </a:lnTo>
                <a:close/>
                <a:moveTo>
                  <a:pt x="15" y="20"/>
                </a:moveTo>
                <a:cubicBezTo>
                  <a:pt x="5" y="20"/>
                  <a:pt x="5" y="20"/>
                  <a:pt x="5" y="20"/>
                </a:cubicBezTo>
                <a:cubicBezTo>
                  <a:pt x="2" y="20"/>
                  <a:pt x="0" y="18"/>
                  <a:pt x="0" y="15"/>
                </a:cubicBezTo>
                <a:cubicBezTo>
                  <a:pt x="0" y="5"/>
                  <a:pt x="0" y="5"/>
                  <a:pt x="0" y="5"/>
                </a:cubicBezTo>
                <a:cubicBezTo>
                  <a:pt x="0" y="2"/>
                  <a:pt x="2" y="0"/>
                  <a:pt x="5" y="0"/>
                </a:cubicBezTo>
                <a:cubicBezTo>
                  <a:pt x="15" y="0"/>
                  <a:pt x="15" y="0"/>
                  <a:pt x="15" y="0"/>
                </a:cubicBezTo>
                <a:cubicBezTo>
                  <a:pt x="18" y="0"/>
                  <a:pt x="20" y="2"/>
                  <a:pt x="20" y="5"/>
                </a:cubicBezTo>
                <a:cubicBezTo>
                  <a:pt x="20" y="15"/>
                  <a:pt x="20" y="15"/>
                  <a:pt x="20" y="15"/>
                </a:cubicBezTo>
                <a:cubicBezTo>
                  <a:pt x="20" y="18"/>
                  <a:pt x="18" y="20"/>
                  <a:pt x="15" y="20"/>
                </a:cubicBezTo>
                <a:close/>
                <a:moveTo>
                  <a:pt x="5" y="4"/>
                </a:moveTo>
                <a:cubicBezTo>
                  <a:pt x="4" y="4"/>
                  <a:pt x="4" y="4"/>
                  <a:pt x="4" y="5"/>
                </a:cubicBezTo>
                <a:cubicBezTo>
                  <a:pt x="4" y="15"/>
                  <a:pt x="4" y="15"/>
                  <a:pt x="4" y="15"/>
                </a:cubicBezTo>
                <a:cubicBezTo>
                  <a:pt x="4" y="16"/>
                  <a:pt x="4" y="16"/>
                  <a:pt x="5" y="16"/>
                </a:cubicBezTo>
                <a:cubicBezTo>
                  <a:pt x="15" y="16"/>
                  <a:pt x="15" y="16"/>
                  <a:pt x="15" y="16"/>
                </a:cubicBezTo>
                <a:cubicBezTo>
                  <a:pt x="16" y="16"/>
                  <a:pt x="16" y="16"/>
                  <a:pt x="16" y="15"/>
                </a:cubicBezTo>
                <a:cubicBezTo>
                  <a:pt x="16" y="5"/>
                  <a:pt x="16" y="5"/>
                  <a:pt x="16" y="5"/>
                </a:cubicBezTo>
                <a:cubicBezTo>
                  <a:pt x="16" y="4"/>
                  <a:pt x="16" y="4"/>
                  <a:pt x="15" y="4"/>
                </a:cubicBezTo>
                <a:lnTo>
                  <a:pt x="5" y="4"/>
                </a:lnTo>
                <a:close/>
              </a:path>
            </a:pathLst>
          </a:custGeom>
          <a:solidFill>
            <a:schemeClr val="accent3"/>
          </a:solidFill>
          <a:ln w="9525">
            <a:no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48" name="Freeform 2380">
            <a:extLst>
              <a:ext uri="{FF2B5EF4-FFF2-40B4-BE49-F238E27FC236}">
                <a16:creationId xmlns:a16="http://schemas.microsoft.com/office/drawing/2014/main" id="{B8B59105-99F4-4F41-BDEE-598F7074916D}"/>
              </a:ext>
            </a:extLst>
          </p:cNvPr>
          <p:cNvSpPr>
            <a:spLocks noChangeAspect="1" noEditPoints="1"/>
          </p:cNvSpPr>
          <p:nvPr/>
        </p:nvSpPr>
        <p:spPr bwMode="auto">
          <a:xfrm>
            <a:off x="6654377" y="2108326"/>
            <a:ext cx="738077" cy="701176"/>
          </a:xfrm>
          <a:custGeom>
            <a:avLst/>
            <a:gdLst>
              <a:gd name="T0" fmla="*/ 76 w 100"/>
              <a:gd name="T1" fmla="*/ 96 h 96"/>
              <a:gd name="T2" fmla="*/ 24 w 100"/>
              <a:gd name="T3" fmla="*/ 96 h 96"/>
              <a:gd name="T4" fmla="*/ 24 w 100"/>
              <a:gd name="T5" fmla="*/ 92 h 96"/>
              <a:gd name="T6" fmla="*/ 32 w 100"/>
              <a:gd name="T7" fmla="*/ 92 h 96"/>
              <a:gd name="T8" fmla="*/ 32 w 100"/>
              <a:gd name="T9" fmla="*/ 80 h 96"/>
              <a:gd name="T10" fmla="*/ 5 w 100"/>
              <a:gd name="T11" fmla="*/ 80 h 96"/>
              <a:gd name="T12" fmla="*/ 0 w 100"/>
              <a:gd name="T13" fmla="*/ 75 h 96"/>
              <a:gd name="T14" fmla="*/ 0 w 100"/>
              <a:gd name="T15" fmla="*/ 5 h 96"/>
              <a:gd name="T16" fmla="*/ 5 w 100"/>
              <a:gd name="T17" fmla="*/ 0 h 96"/>
              <a:gd name="T18" fmla="*/ 95 w 100"/>
              <a:gd name="T19" fmla="*/ 0 h 96"/>
              <a:gd name="T20" fmla="*/ 100 w 100"/>
              <a:gd name="T21" fmla="*/ 5 h 96"/>
              <a:gd name="T22" fmla="*/ 100 w 100"/>
              <a:gd name="T23" fmla="*/ 75 h 96"/>
              <a:gd name="T24" fmla="*/ 95 w 100"/>
              <a:gd name="T25" fmla="*/ 80 h 96"/>
              <a:gd name="T26" fmla="*/ 68 w 100"/>
              <a:gd name="T27" fmla="*/ 80 h 96"/>
              <a:gd name="T28" fmla="*/ 68 w 100"/>
              <a:gd name="T29" fmla="*/ 92 h 96"/>
              <a:gd name="T30" fmla="*/ 76 w 100"/>
              <a:gd name="T31" fmla="*/ 92 h 96"/>
              <a:gd name="T32" fmla="*/ 76 w 100"/>
              <a:gd name="T33" fmla="*/ 96 h 96"/>
              <a:gd name="T34" fmla="*/ 36 w 100"/>
              <a:gd name="T35" fmla="*/ 92 h 96"/>
              <a:gd name="T36" fmla="*/ 64 w 100"/>
              <a:gd name="T37" fmla="*/ 92 h 96"/>
              <a:gd name="T38" fmla="*/ 64 w 100"/>
              <a:gd name="T39" fmla="*/ 80 h 96"/>
              <a:gd name="T40" fmla="*/ 36 w 100"/>
              <a:gd name="T41" fmla="*/ 80 h 96"/>
              <a:gd name="T42" fmla="*/ 36 w 100"/>
              <a:gd name="T43" fmla="*/ 92 h 96"/>
              <a:gd name="T44" fmla="*/ 4 w 100"/>
              <a:gd name="T45" fmla="*/ 68 h 96"/>
              <a:gd name="T46" fmla="*/ 4 w 100"/>
              <a:gd name="T47" fmla="*/ 75 h 96"/>
              <a:gd name="T48" fmla="*/ 5 w 100"/>
              <a:gd name="T49" fmla="*/ 76 h 96"/>
              <a:gd name="T50" fmla="*/ 95 w 100"/>
              <a:gd name="T51" fmla="*/ 76 h 96"/>
              <a:gd name="T52" fmla="*/ 96 w 100"/>
              <a:gd name="T53" fmla="*/ 75 h 96"/>
              <a:gd name="T54" fmla="*/ 96 w 100"/>
              <a:gd name="T55" fmla="*/ 68 h 96"/>
              <a:gd name="T56" fmla="*/ 4 w 100"/>
              <a:gd name="T57" fmla="*/ 68 h 96"/>
              <a:gd name="T58" fmla="*/ 4 w 100"/>
              <a:gd name="T59" fmla="*/ 64 h 96"/>
              <a:gd name="T60" fmla="*/ 96 w 100"/>
              <a:gd name="T61" fmla="*/ 64 h 96"/>
              <a:gd name="T62" fmla="*/ 96 w 100"/>
              <a:gd name="T63" fmla="*/ 5 h 96"/>
              <a:gd name="T64" fmla="*/ 95 w 100"/>
              <a:gd name="T65" fmla="*/ 4 h 96"/>
              <a:gd name="T66" fmla="*/ 5 w 100"/>
              <a:gd name="T67" fmla="*/ 4 h 96"/>
              <a:gd name="T68" fmla="*/ 4 w 100"/>
              <a:gd name="T69" fmla="*/ 5 h 96"/>
              <a:gd name="T70" fmla="*/ 4 w 100"/>
              <a:gd name="T71" fmla="*/ 64 h 96"/>
              <a:gd name="T72" fmla="*/ 30 w 100"/>
              <a:gd name="T73" fmla="*/ 56 h 96"/>
              <a:gd name="T74" fmla="*/ 29 w 100"/>
              <a:gd name="T75" fmla="*/ 56 h 96"/>
              <a:gd name="T76" fmla="*/ 28 w 100"/>
              <a:gd name="T77" fmla="*/ 54 h 96"/>
              <a:gd name="T78" fmla="*/ 36 w 100"/>
              <a:gd name="T79" fmla="*/ 35 h 96"/>
              <a:gd name="T80" fmla="*/ 40 w 100"/>
              <a:gd name="T81" fmla="*/ 34 h 96"/>
              <a:gd name="T82" fmla="*/ 67 w 100"/>
              <a:gd name="T83" fmla="*/ 12 h 96"/>
              <a:gd name="T84" fmla="*/ 70 w 100"/>
              <a:gd name="T85" fmla="*/ 13 h 96"/>
              <a:gd name="T86" fmla="*/ 72 w 100"/>
              <a:gd name="T87" fmla="*/ 17 h 96"/>
              <a:gd name="T88" fmla="*/ 49 w 100"/>
              <a:gd name="T89" fmla="*/ 44 h 96"/>
              <a:gd name="T90" fmla="*/ 49 w 100"/>
              <a:gd name="T91" fmla="*/ 48 h 96"/>
              <a:gd name="T92" fmla="*/ 40 w 100"/>
              <a:gd name="T93" fmla="*/ 53 h 96"/>
              <a:gd name="T94" fmla="*/ 31 w 100"/>
              <a:gd name="T95" fmla="*/ 56 h 96"/>
              <a:gd name="T96" fmla="*/ 30 w 100"/>
              <a:gd name="T97" fmla="*/ 56 h 96"/>
              <a:gd name="T98" fmla="*/ 39 w 100"/>
              <a:gd name="T99" fmla="*/ 38 h 96"/>
              <a:gd name="T100" fmla="*/ 38 w 100"/>
              <a:gd name="T101" fmla="*/ 38 h 96"/>
              <a:gd name="T102" fmla="*/ 32 w 100"/>
              <a:gd name="T103" fmla="*/ 51 h 96"/>
              <a:gd name="T104" fmla="*/ 40 w 100"/>
              <a:gd name="T105" fmla="*/ 49 h 96"/>
              <a:gd name="T106" fmla="*/ 45 w 100"/>
              <a:gd name="T107" fmla="*/ 46 h 96"/>
              <a:gd name="T108" fmla="*/ 43 w 100"/>
              <a:gd name="T109" fmla="*/ 40 h 96"/>
              <a:gd name="T110" fmla="*/ 39 w 100"/>
              <a:gd name="T111" fmla="*/ 38 h 96"/>
              <a:gd name="T112" fmla="*/ 44 w 100"/>
              <a:gd name="T113" fmla="*/ 36 h 96"/>
              <a:gd name="T114" fmla="*/ 46 w 100"/>
              <a:gd name="T115" fmla="*/ 37 h 96"/>
              <a:gd name="T116" fmla="*/ 48 w 100"/>
              <a:gd name="T117" fmla="*/ 40 h 96"/>
              <a:gd name="T118" fmla="*/ 68 w 100"/>
              <a:gd name="T119" fmla="*/ 17 h 96"/>
              <a:gd name="T120" fmla="*/ 68 w 100"/>
              <a:gd name="T121" fmla="*/ 16 h 96"/>
              <a:gd name="T122" fmla="*/ 67 w 100"/>
              <a:gd name="T123" fmla="*/ 16 h 96"/>
              <a:gd name="T124" fmla="*/ 44 w 100"/>
              <a:gd name="T12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96">
                <a:moveTo>
                  <a:pt x="76" y="96"/>
                </a:moveTo>
                <a:cubicBezTo>
                  <a:pt x="24" y="96"/>
                  <a:pt x="24" y="96"/>
                  <a:pt x="24" y="96"/>
                </a:cubicBezTo>
                <a:cubicBezTo>
                  <a:pt x="24" y="92"/>
                  <a:pt x="24" y="92"/>
                  <a:pt x="24" y="92"/>
                </a:cubicBezTo>
                <a:cubicBezTo>
                  <a:pt x="32" y="92"/>
                  <a:pt x="32" y="92"/>
                  <a:pt x="32" y="92"/>
                </a:cubicBezTo>
                <a:cubicBezTo>
                  <a:pt x="32" y="80"/>
                  <a:pt x="32" y="80"/>
                  <a:pt x="32" y="80"/>
                </a:cubicBezTo>
                <a:cubicBezTo>
                  <a:pt x="5" y="80"/>
                  <a:pt x="5" y="80"/>
                  <a:pt x="5" y="80"/>
                </a:cubicBezTo>
                <a:cubicBezTo>
                  <a:pt x="2" y="80"/>
                  <a:pt x="0" y="78"/>
                  <a:pt x="0" y="75"/>
                </a:cubicBezTo>
                <a:cubicBezTo>
                  <a:pt x="0" y="5"/>
                  <a:pt x="0" y="5"/>
                  <a:pt x="0" y="5"/>
                </a:cubicBezTo>
                <a:cubicBezTo>
                  <a:pt x="0" y="2"/>
                  <a:pt x="2" y="0"/>
                  <a:pt x="5" y="0"/>
                </a:cubicBezTo>
                <a:cubicBezTo>
                  <a:pt x="95" y="0"/>
                  <a:pt x="95" y="0"/>
                  <a:pt x="95" y="0"/>
                </a:cubicBezTo>
                <a:cubicBezTo>
                  <a:pt x="98" y="0"/>
                  <a:pt x="100" y="2"/>
                  <a:pt x="100" y="5"/>
                </a:cubicBezTo>
                <a:cubicBezTo>
                  <a:pt x="100" y="75"/>
                  <a:pt x="100" y="75"/>
                  <a:pt x="100" y="75"/>
                </a:cubicBezTo>
                <a:cubicBezTo>
                  <a:pt x="100" y="78"/>
                  <a:pt x="98" y="80"/>
                  <a:pt x="95" y="80"/>
                </a:cubicBezTo>
                <a:cubicBezTo>
                  <a:pt x="68" y="80"/>
                  <a:pt x="68" y="80"/>
                  <a:pt x="68" y="80"/>
                </a:cubicBezTo>
                <a:cubicBezTo>
                  <a:pt x="68" y="92"/>
                  <a:pt x="68" y="92"/>
                  <a:pt x="68" y="92"/>
                </a:cubicBezTo>
                <a:cubicBezTo>
                  <a:pt x="76" y="92"/>
                  <a:pt x="76" y="92"/>
                  <a:pt x="76" y="92"/>
                </a:cubicBezTo>
                <a:lnTo>
                  <a:pt x="76" y="96"/>
                </a:lnTo>
                <a:close/>
                <a:moveTo>
                  <a:pt x="36" y="92"/>
                </a:moveTo>
                <a:cubicBezTo>
                  <a:pt x="64" y="92"/>
                  <a:pt x="64" y="92"/>
                  <a:pt x="64" y="92"/>
                </a:cubicBezTo>
                <a:cubicBezTo>
                  <a:pt x="64" y="80"/>
                  <a:pt x="64" y="80"/>
                  <a:pt x="64" y="80"/>
                </a:cubicBezTo>
                <a:cubicBezTo>
                  <a:pt x="36" y="80"/>
                  <a:pt x="36" y="80"/>
                  <a:pt x="36" y="80"/>
                </a:cubicBezTo>
                <a:lnTo>
                  <a:pt x="36" y="92"/>
                </a:lnTo>
                <a:close/>
                <a:moveTo>
                  <a:pt x="4" y="68"/>
                </a:moveTo>
                <a:cubicBezTo>
                  <a:pt x="4" y="75"/>
                  <a:pt x="4" y="75"/>
                  <a:pt x="4" y="75"/>
                </a:cubicBezTo>
                <a:cubicBezTo>
                  <a:pt x="4" y="76"/>
                  <a:pt x="4" y="76"/>
                  <a:pt x="5" y="76"/>
                </a:cubicBezTo>
                <a:cubicBezTo>
                  <a:pt x="95" y="76"/>
                  <a:pt x="95" y="76"/>
                  <a:pt x="95" y="76"/>
                </a:cubicBezTo>
                <a:cubicBezTo>
                  <a:pt x="96" y="76"/>
                  <a:pt x="96" y="76"/>
                  <a:pt x="96" y="75"/>
                </a:cubicBezTo>
                <a:cubicBezTo>
                  <a:pt x="96" y="68"/>
                  <a:pt x="96" y="68"/>
                  <a:pt x="96" y="68"/>
                </a:cubicBezTo>
                <a:lnTo>
                  <a:pt x="4" y="68"/>
                </a:lnTo>
                <a:close/>
                <a:moveTo>
                  <a:pt x="4" y="64"/>
                </a:moveTo>
                <a:cubicBezTo>
                  <a:pt x="96" y="64"/>
                  <a:pt x="96" y="64"/>
                  <a:pt x="96" y="64"/>
                </a:cubicBezTo>
                <a:cubicBezTo>
                  <a:pt x="96" y="5"/>
                  <a:pt x="96" y="5"/>
                  <a:pt x="96" y="5"/>
                </a:cubicBezTo>
                <a:cubicBezTo>
                  <a:pt x="96" y="4"/>
                  <a:pt x="96" y="4"/>
                  <a:pt x="95" y="4"/>
                </a:cubicBezTo>
                <a:cubicBezTo>
                  <a:pt x="5" y="4"/>
                  <a:pt x="5" y="4"/>
                  <a:pt x="5" y="4"/>
                </a:cubicBezTo>
                <a:cubicBezTo>
                  <a:pt x="4" y="4"/>
                  <a:pt x="4" y="4"/>
                  <a:pt x="4" y="5"/>
                </a:cubicBezTo>
                <a:lnTo>
                  <a:pt x="4" y="64"/>
                </a:lnTo>
                <a:close/>
                <a:moveTo>
                  <a:pt x="30" y="56"/>
                </a:moveTo>
                <a:cubicBezTo>
                  <a:pt x="30" y="56"/>
                  <a:pt x="29" y="56"/>
                  <a:pt x="29" y="56"/>
                </a:cubicBezTo>
                <a:cubicBezTo>
                  <a:pt x="28" y="55"/>
                  <a:pt x="28" y="55"/>
                  <a:pt x="28" y="54"/>
                </a:cubicBezTo>
                <a:cubicBezTo>
                  <a:pt x="28" y="52"/>
                  <a:pt x="29" y="38"/>
                  <a:pt x="36" y="35"/>
                </a:cubicBezTo>
                <a:cubicBezTo>
                  <a:pt x="37" y="34"/>
                  <a:pt x="39" y="34"/>
                  <a:pt x="40" y="34"/>
                </a:cubicBezTo>
                <a:cubicBezTo>
                  <a:pt x="49" y="24"/>
                  <a:pt x="60" y="12"/>
                  <a:pt x="67" y="12"/>
                </a:cubicBezTo>
                <a:cubicBezTo>
                  <a:pt x="68" y="12"/>
                  <a:pt x="70" y="12"/>
                  <a:pt x="70" y="13"/>
                </a:cubicBezTo>
                <a:cubicBezTo>
                  <a:pt x="72" y="14"/>
                  <a:pt x="72" y="16"/>
                  <a:pt x="72" y="17"/>
                </a:cubicBezTo>
                <a:cubicBezTo>
                  <a:pt x="72" y="24"/>
                  <a:pt x="58" y="37"/>
                  <a:pt x="49" y="44"/>
                </a:cubicBezTo>
                <a:cubicBezTo>
                  <a:pt x="49" y="45"/>
                  <a:pt x="49" y="47"/>
                  <a:pt x="49" y="48"/>
                </a:cubicBezTo>
                <a:cubicBezTo>
                  <a:pt x="47" y="51"/>
                  <a:pt x="44" y="53"/>
                  <a:pt x="40" y="53"/>
                </a:cubicBezTo>
                <a:cubicBezTo>
                  <a:pt x="35" y="53"/>
                  <a:pt x="31" y="56"/>
                  <a:pt x="31" y="56"/>
                </a:cubicBezTo>
                <a:cubicBezTo>
                  <a:pt x="31" y="56"/>
                  <a:pt x="30" y="56"/>
                  <a:pt x="30" y="56"/>
                </a:cubicBezTo>
                <a:close/>
                <a:moveTo>
                  <a:pt x="39" y="38"/>
                </a:moveTo>
                <a:cubicBezTo>
                  <a:pt x="38" y="38"/>
                  <a:pt x="38" y="38"/>
                  <a:pt x="38" y="38"/>
                </a:cubicBezTo>
                <a:cubicBezTo>
                  <a:pt x="35" y="40"/>
                  <a:pt x="33" y="46"/>
                  <a:pt x="32" y="51"/>
                </a:cubicBezTo>
                <a:cubicBezTo>
                  <a:pt x="34" y="50"/>
                  <a:pt x="37" y="49"/>
                  <a:pt x="40" y="49"/>
                </a:cubicBezTo>
                <a:cubicBezTo>
                  <a:pt x="42" y="49"/>
                  <a:pt x="44" y="48"/>
                  <a:pt x="45" y="46"/>
                </a:cubicBezTo>
                <a:cubicBezTo>
                  <a:pt x="46" y="44"/>
                  <a:pt x="45" y="42"/>
                  <a:pt x="43" y="40"/>
                </a:cubicBezTo>
                <a:cubicBezTo>
                  <a:pt x="42" y="39"/>
                  <a:pt x="40" y="38"/>
                  <a:pt x="39" y="38"/>
                </a:cubicBezTo>
                <a:close/>
                <a:moveTo>
                  <a:pt x="44" y="36"/>
                </a:moveTo>
                <a:cubicBezTo>
                  <a:pt x="45" y="36"/>
                  <a:pt x="45" y="37"/>
                  <a:pt x="46" y="37"/>
                </a:cubicBezTo>
                <a:cubicBezTo>
                  <a:pt x="47" y="38"/>
                  <a:pt x="47" y="39"/>
                  <a:pt x="48" y="40"/>
                </a:cubicBezTo>
                <a:cubicBezTo>
                  <a:pt x="60" y="30"/>
                  <a:pt x="68" y="21"/>
                  <a:pt x="68" y="17"/>
                </a:cubicBezTo>
                <a:cubicBezTo>
                  <a:pt x="68" y="16"/>
                  <a:pt x="68" y="16"/>
                  <a:pt x="68" y="16"/>
                </a:cubicBezTo>
                <a:cubicBezTo>
                  <a:pt x="68" y="16"/>
                  <a:pt x="68" y="16"/>
                  <a:pt x="67" y="16"/>
                </a:cubicBezTo>
                <a:cubicBezTo>
                  <a:pt x="63" y="16"/>
                  <a:pt x="54" y="24"/>
                  <a:pt x="44" y="36"/>
                </a:cubicBez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57" name="Freeform 1631">
            <a:extLst>
              <a:ext uri="{FF2B5EF4-FFF2-40B4-BE49-F238E27FC236}">
                <a16:creationId xmlns:a16="http://schemas.microsoft.com/office/drawing/2014/main" id="{66B88846-0997-4114-B43D-3D995A807B63}"/>
              </a:ext>
            </a:extLst>
          </p:cNvPr>
          <p:cNvSpPr>
            <a:spLocks noEditPoints="1"/>
          </p:cNvSpPr>
          <p:nvPr/>
        </p:nvSpPr>
        <p:spPr bwMode="auto">
          <a:xfrm>
            <a:off x="718588" y="2089280"/>
            <a:ext cx="763474" cy="725303"/>
          </a:xfrm>
          <a:custGeom>
            <a:avLst/>
            <a:gdLst>
              <a:gd name="T0" fmla="*/ 50 w 100"/>
              <a:gd name="T1" fmla="*/ 96 h 96"/>
              <a:gd name="T2" fmla="*/ 48 w 100"/>
              <a:gd name="T3" fmla="*/ 95 h 96"/>
              <a:gd name="T4" fmla="*/ 33 w 100"/>
              <a:gd name="T5" fmla="*/ 76 h 96"/>
              <a:gd name="T6" fmla="*/ 5 w 100"/>
              <a:gd name="T7" fmla="*/ 76 h 96"/>
              <a:gd name="T8" fmla="*/ 0 w 100"/>
              <a:gd name="T9" fmla="*/ 71 h 96"/>
              <a:gd name="T10" fmla="*/ 0 w 100"/>
              <a:gd name="T11" fmla="*/ 5 h 96"/>
              <a:gd name="T12" fmla="*/ 5 w 100"/>
              <a:gd name="T13" fmla="*/ 0 h 96"/>
              <a:gd name="T14" fmla="*/ 95 w 100"/>
              <a:gd name="T15" fmla="*/ 0 h 96"/>
              <a:gd name="T16" fmla="*/ 100 w 100"/>
              <a:gd name="T17" fmla="*/ 5 h 96"/>
              <a:gd name="T18" fmla="*/ 100 w 100"/>
              <a:gd name="T19" fmla="*/ 71 h 96"/>
              <a:gd name="T20" fmla="*/ 95 w 100"/>
              <a:gd name="T21" fmla="*/ 76 h 96"/>
              <a:gd name="T22" fmla="*/ 67 w 100"/>
              <a:gd name="T23" fmla="*/ 76 h 96"/>
              <a:gd name="T24" fmla="*/ 52 w 100"/>
              <a:gd name="T25" fmla="*/ 95 h 96"/>
              <a:gd name="T26" fmla="*/ 50 w 100"/>
              <a:gd name="T27" fmla="*/ 96 h 96"/>
              <a:gd name="T28" fmla="*/ 5 w 100"/>
              <a:gd name="T29" fmla="*/ 4 h 96"/>
              <a:gd name="T30" fmla="*/ 4 w 100"/>
              <a:gd name="T31" fmla="*/ 5 h 96"/>
              <a:gd name="T32" fmla="*/ 4 w 100"/>
              <a:gd name="T33" fmla="*/ 71 h 96"/>
              <a:gd name="T34" fmla="*/ 5 w 100"/>
              <a:gd name="T35" fmla="*/ 72 h 96"/>
              <a:gd name="T36" fmla="*/ 34 w 100"/>
              <a:gd name="T37" fmla="*/ 72 h 96"/>
              <a:gd name="T38" fmla="*/ 36 w 100"/>
              <a:gd name="T39" fmla="*/ 73 h 96"/>
              <a:gd name="T40" fmla="*/ 50 w 100"/>
              <a:gd name="T41" fmla="*/ 91 h 96"/>
              <a:gd name="T42" fmla="*/ 64 w 100"/>
              <a:gd name="T43" fmla="*/ 73 h 96"/>
              <a:gd name="T44" fmla="*/ 66 w 100"/>
              <a:gd name="T45" fmla="*/ 72 h 96"/>
              <a:gd name="T46" fmla="*/ 95 w 100"/>
              <a:gd name="T47" fmla="*/ 72 h 96"/>
              <a:gd name="T48" fmla="*/ 96 w 100"/>
              <a:gd name="T49" fmla="*/ 71 h 96"/>
              <a:gd name="T50" fmla="*/ 96 w 100"/>
              <a:gd name="T51" fmla="*/ 5 h 96"/>
              <a:gd name="T52" fmla="*/ 95 w 100"/>
              <a:gd name="T53" fmla="*/ 4 h 96"/>
              <a:gd name="T54" fmla="*/ 5 w 100"/>
              <a:gd name="T55" fmla="*/ 4 h 96"/>
              <a:gd name="T56" fmla="*/ 76 w 100"/>
              <a:gd name="T57" fmla="*/ 52 h 96"/>
              <a:gd name="T58" fmla="*/ 24 w 100"/>
              <a:gd name="T59" fmla="*/ 52 h 96"/>
              <a:gd name="T60" fmla="*/ 24 w 100"/>
              <a:gd name="T61" fmla="*/ 48 h 96"/>
              <a:gd name="T62" fmla="*/ 76 w 100"/>
              <a:gd name="T63" fmla="*/ 48 h 96"/>
              <a:gd name="T64" fmla="*/ 76 w 100"/>
              <a:gd name="T65" fmla="*/ 52 h 96"/>
              <a:gd name="T66" fmla="*/ 68 w 100"/>
              <a:gd name="T67" fmla="*/ 40 h 96"/>
              <a:gd name="T68" fmla="*/ 24 w 100"/>
              <a:gd name="T69" fmla="*/ 40 h 96"/>
              <a:gd name="T70" fmla="*/ 24 w 100"/>
              <a:gd name="T71" fmla="*/ 36 h 96"/>
              <a:gd name="T72" fmla="*/ 68 w 100"/>
              <a:gd name="T73" fmla="*/ 36 h 96"/>
              <a:gd name="T74" fmla="*/ 68 w 100"/>
              <a:gd name="T75" fmla="*/ 40 h 96"/>
              <a:gd name="T76" fmla="*/ 76 w 100"/>
              <a:gd name="T77" fmla="*/ 28 h 96"/>
              <a:gd name="T78" fmla="*/ 24 w 100"/>
              <a:gd name="T79" fmla="*/ 28 h 96"/>
              <a:gd name="T80" fmla="*/ 24 w 100"/>
              <a:gd name="T81" fmla="*/ 24 h 96"/>
              <a:gd name="T82" fmla="*/ 76 w 100"/>
              <a:gd name="T83" fmla="*/ 24 h 96"/>
              <a:gd name="T84" fmla="*/ 76 w 100"/>
              <a:gd name="T8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96">
                <a:moveTo>
                  <a:pt x="50" y="96"/>
                </a:moveTo>
                <a:cubicBezTo>
                  <a:pt x="49" y="96"/>
                  <a:pt x="49" y="96"/>
                  <a:pt x="48" y="95"/>
                </a:cubicBezTo>
                <a:cubicBezTo>
                  <a:pt x="33" y="76"/>
                  <a:pt x="33" y="76"/>
                  <a:pt x="33" y="76"/>
                </a:cubicBezTo>
                <a:cubicBezTo>
                  <a:pt x="5" y="76"/>
                  <a:pt x="5" y="76"/>
                  <a:pt x="5" y="76"/>
                </a:cubicBezTo>
                <a:cubicBezTo>
                  <a:pt x="2" y="76"/>
                  <a:pt x="0" y="74"/>
                  <a:pt x="0" y="71"/>
                </a:cubicBezTo>
                <a:cubicBezTo>
                  <a:pt x="0" y="5"/>
                  <a:pt x="0" y="5"/>
                  <a:pt x="0" y="5"/>
                </a:cubicBezTo>
                <a:cubicBezTo>
                  <a:pt x="0" y="2"/>
                  <a:pt x="2" y="0"/>
                  <a:pt x="5" y="0"/>
                </a:cubicBezTo>
                <a:cubicBezTo>
                  <a:pt x="95" y="0"/>
                  <a:pt x="95" y="0"/>
                  <a:pt x="95" y="0"/>
                </a:cubicBezTo>
                <a:cubicBezTo>
                  <a:pt x="98" y="0"/>
                  <a:pt x="100" y="2"/>
                  <a:pt x="100" y="5"/>
                </a:cubicBezTo>
                <a:cubicBezTo>
                  <a:pt x="100" y="71"/>
                  <a:pt x="100" y="71"/>
                  <a:pt x="100" y="71"/>
                </a:cubicBezTo>
                <a:cubicBezTo>
                  <a:pt x="100" y="74"/>
                  <a:pt x="98" y="76"/>
                  <a:pt x="95" y="76"/>
                </a:cubicBezTo>
                <a:cubicBezTo>
                  <a:pt x="67" y="76"/>
                  <a:pt x="67" y="76"/>
                  <a:pt x="67" y="76"/>
                </a:cubicBezTo>
                <a:cubicBezTo>
                  <a:pt x="52" y="95"/>
                  <a:pt x="52" y="95"/>
                  <a:pt x="52" y="95"/>
                </a:cubicBezTo>
                <a:cubicBezTo>
                  <a:pt x="51" y="96"/>
                  <a:pt x="51" y="96"/>
                  <a:pt x="50" y="96"/>
                </a:cubicBezTo>
                <a:close/>
                <a:moveTo>
                  <a:pt x="5" y="4"/>
                </a:moveTo>
                <a:cubicBezTo>
                  <a:pt x="4" y="4"/>
                  <a:pt x="4" y="4"/>
                  <a:pt x="4" y="5"/>
                </a:cubicBezTo>
                <a:cubicBezTo>
                  <a:pt x="4" y="71"/>
                  <a:pt x="4" y="71"/>
                  <a:pt x="4" y="71"/>
                </a:cubicBezTo>
                <a:cubicBezTo>
                  <a:pt x="4" y="72"/>
                  <a:pt x="4" y="72"/>
                  <a:pt x="5" y="72"/>
                </a:cubicBezTo>
                <a:cubicBezTo>
                  <a:pt x="34" y="72"/>
                  <a:pt x="34" y="72"/>
                  <a:pt x="34" y="72"/>
                </a:cubicBezTo>
                <a:cubicBezTo>
                  <a:pt x="35" y="72"/>
                  <a:pt x="35" y="72"/>
                  <a:pt x="36" y="73"/>
                </a:cubicBezTo>
                <a:cubicBezTo>
                  <a:pt x="50" y="91"/>
                  <a:pt x="50" y="91"/>
                  <a:pt x="50" y="91"/>
                </a:cubicBezTo>
                <a:cubicBezTo>
                  <a:pt x="64" y="73"/>
                  <a:pt x="64" y="73"/>
                  <a:pt x="64" y="73"/>
                </a:cubicBezTo>
                <a:cubicBezTo>
                  <a:pt x="65" y="72"/>
                  <a:pt x="65" y="72"/>
                  <a:pt x="66" y="72"/>
                </a:cubicBezTo>
                <a:cubicBezTo>
                  <a:pt x="95" y="72"/>
                  <a:pt x="95" y="72"/>
                  <a:pt x="95" y="72"/>
                </a:cubicBezTo>
                <a:cubicBezTo>
                  <a:pt x="96" y="72"/>
                  <a:pt x="96" y="72"/>
                  <a:pt x="96" y="71"/>
                </a:cubicBezTo>
                <a:cubicBezTo>
                  <a:pt x="96" y="5"/>
                  <a:pt x="96" y="5"/>
                  <a:pt x="96" y="5"/>
                </a:cubicBezTo>
                <a:cubicBezTo>
                  <a:pt x="96" y="4"/>
                  <a:pt x="96" y="4"/>
                  <a:pt x="95" y="4"/>
                </a:cubicBezTo>
                <a:lnTo>
                  <a:pt x="5" y="4"/>
                </a:lnTo>
                <a:close/>
                <a:moveTo>
                  <a:pt x="76" y="52"/>
                </a:moveTo>
                <a:cubicBezTo>
                  <a:pt x="24" y="52"/>
                  <a:pt x="24" y="52"/>
                  <a:pt x="24" y="52"/>
                </a:cubicBezTo>
                <a:cubicBezTo>
                  <a:pt x="24" y="48"/>
                  <a:pt x="24" y="48"/>
                  <a:pt x="24" y="48"/>
                </a:cubicBezTo>
                <a:cubicBezTo>
                  <a:pt x="76" y="48"/>
                  <a:pt x="76" y="48"/>
                  <a:pt x="76" y="48"/>
                </a:cubicBezTo>
                <a:lnTo>
                  <a:pt x="76" y="52"/>
                </a:lnTo>
                <a:close/>
                <a:moveTo>
                  <a:pt x="68" y="40"/>
                </a:moveTo>
                <a:cubicBezTo>
                  <a:pt x="24" y="40"/>
                  <a:pt x="24" y="40"/>
                  <a:pt x="24" y="40"/>
                </a:cubicBezTo>
                <a:cubicBezTo>
                  <a:pt x="24" y="36"/>
                  <a:pt x="24" y="36"/>
                  <a:pt x="24" y="36"/>
                </a:cubicBezTo>
                <a:cubicBezTo>
                  <a:pt x="68" y="36"/>
                  <a:pt x="68" y="36"/>
                  <a:pt x="68" y="36"/>
                </a:cubicBezTo>
                <a:lnTo>
                  <a:pt x="68" y="40"/>
                </a:lnTo>
                <a:close/>
                <a:moveTo>
                  <a:pt x="76" y="28"/>
                </a:moveTo>
                <a:cubicBezTo>
                  <a:pt x="24" y="28"/>
                  <a:pt x="24" y="28"/>
                  <a:pt x="24" y="28"/>
                </a:cubicBezTo>
                <a:cubicBezTo>
                  <a:pt x="24" y="24"/>
                  <a:pt x="24" y="24"/>
                  <a:pt x="24" y="24"/>
                </a:cubicBezTo>
                <a:cubicBezTo>
                  <a:pt x="76" y="24"/>
                  <a:pt x="76" y="24"/>
                  <a:pt x="76" y="24"/>
                </a:cubicBezTo>
                <a:lnTo>
                  <a:pt x="76" y="28"/>
                </a:lnTo>
                <a:close/>
              </a:path>
            </a:pathLst>
          </a:custGeom>
          <a:solidFill>
            <a:schemeClr val="accent4"/>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81" name="Freeform 80">
            <a:extLst>
              <a:ext uri="{FF2B5EF4-FFF2-40B4-BE49-F238E27FC236}">
                <a16:creationId xmlns:a16="http://schemas.microsoft.com/office/drawing/2014/main" id="{A1A4AA00-6737-4C07-90E4-0841B15F4C44}"/>
              </a:ext>
            </a:extLst>
          </p:cNvPr>
          <p:cNvSpPr>
            <a:spLocks noEditPoints="1"/>
          </p:cNvSpPr>
          <p:nvPr/>
        </p:nvSpPr>
        <p:spPr bwMode="auto">
          <a:xfrm>
            <a:off x="6721374" y="4598789"/>
            <a:ext cx="716324" cy="680511"/>
          </a:xfrm>
          <a:custGeom>
            <a:avLst/>
            <a:gdLst>
              <a:gd name="T0" fmla="*/ 5 w 100"/>
              <a:gd name="T1" fmla="*/ 0 h 96"/>
              <a:gd name="T2" fmla="*/ 0 w 100"/>
              <a:gd name="T3" fmla="*/ 75 h 96"/>
              <a:gd name="T4" fmla="*/ 32 w 100"/>
              <a:gd name="T5" fmla="*/ 80 h 96"/>
              <a:gd name="T6" fmla="*/ 24 w 100"/>
              <a:gd name="T7" fmla="*/ 92 h 96"/>
              <a:gd name="T8" fmla="*/ 76 w 100"/>
              <a:gd name="T9" fmla="*/ 96 h 96"/>
              <a:gd name="T10" fmla="*/ 68 w 100"/>
              <a:gd name="T11" fmla="*/ 92 h 96"/>
              <a:gd name="T12" fmla="*/ 95 w 100"/>
              <a:gd name="T13" fmla="*/ 80 h 96"/>
              <a:gd name="T14" fmla="*/ 100 w 100"/>
              <a:gd name="T15" fmla="*/ 5 h 96"/>
              <a:gd name="T16" fmla="*/ 64 w 100"/>
              <a:gd name="T17" fmla="*/ 92 h 96"/>
              <a:gd name="T18" fmla="*/ 36 w 100"/>
              <a:gd name="T19" fmla="*/ 80 h 96"/>
              <a:gd name="T20" fmla="*/ 64 w 100"/>
              <a:gd name="T21" fmla="*/ 92 h 96"/>
              <a:gd name="T22" fmla="*/ 95 w 100"/>
              <a:gd name="T23" fmla="*/ 76 h 96"/>
              <a:gd name="T24" fmla="*/ 4 w 100"/>
              <a:gd name="T25" fmla="*/ 75 h 96"/>
              <a:gd name="T26" fmla="*/ 96 w 100"/>
              <a:gd name="T27" fmla="*/ 68 h 96"/>
              <a:gd name="T28" fmla="*/ 96 w 100"/>
              <a:gd name="T29" fmla="*/ 64 h 96"/>
              <a:gd name="T30" fmla="*/ 4 w 100"/>
              <a:gd name="T31" fmla="*/ 5 h 96"/>
              <a:gd name="T32" fmla="*/ 95 w 100"/>
              <a:gd name="T33" fmla="*/ 4 h 96"/>
              <a:gd name="T34" fmla="*/ 96 w 100"/>
              <a:gd name="T35" fmla="*/ 64 h 96"/>
              <a:gd name="T36" fmla="*/ 69 w 100"/>
              <a:gd name="T37" fmla="*/ 21 h 96"/>
              <a:gd name="T38" fmla="*/ 60 w 100"/>
              <a:gd name="T39" fmla="*/ 20 h 96"/>
              <a:gd name="T40" fmla="*/ 56 w 100"/>
              <a:gd name="T41" fmla="*/ 14 h 96"/>
              <a:gd name="T42" fmla="*/ 48 w 100"/>
              <a:gd name="T43" fmla="*/ 12 h 96"/>
              <a:gd name="T44" fmla="*/ 42 w 100"/>
              <a:gd name="T45" fmla="*/ 19 h 96"/>
              <a:gd name="T46" fmla="*/ 35 w 100"/>
              <a:gd name="T47" fmla="*/ 19 h 96"/>
              <a:gd name="T48" fmla="*/ 29 w 100"/>
              <a:gd name="T49" fmla="*/ 25 h 96"/>
              <a:gd name="T50" fmla="*/ 33 w 100"/>
              <a:gd name="T51" fmla="*/ 33 h 96"/>
              <a:gd name="T52" fmla="*/ 33 w 100"/>
              <a:gd name="T53" fmla="*/ 35 h 96"/>
              <a:gd name="T54" fmla="*/ 29 w 100"/>
              <a:gd name="T55" fmla="*/ 43 h 96"/>
              <a:gd name="T56" fmla="*/ 35 w 100"/>
              <a:gd name="T57" fmla="*/ 49 h 96"/>
              <a:gd name="T58" fmla="*/ 42 w 100"/>
              <a:gd name="T59" fmla="*/ 49 h 96"/>
              <a:gd name="T60" fmla="*/ 48 w 100"/>
              <a:gd name="T61" fmla="*/ 56 h 96"/>
              <a:gd name="T62" fmla="*/ 56 w 100"/>
              <a:gd name="T63" fmla="*/ 54 h 96"/>
              <a:gd name="T64" fmla="*/ 60 w 100"/>
              <a:gd name="T65" fmla="*/ 48 h 96"/>
              <a:gd name="T66" fmla="*/ 69 w 100"/>
              <a:gd name="T67" fmla="*/ 47 h 96"/>
              <a:gd name="T68" fmla="*/ 71 w 100"/>
              <a:gd name="T69" fmla="*/ 39 h 96"/>
              <a:gd name="T70" fmla="*/ 68 w 100"/>
              <a:gd name="T71" fmla="*/ 34 h 96"/>
              <a:gd name="T72" fmla="*/ 71 w 100"/>
              <a:gd name="T73" fmla="*/ 29 h 96"/>
              <a:gd name="T74" fmla="*/ 64 w 100"/>
              <a:gd name="T75" fmla="*/ 31 h 96"/>
              <a:gd name="T76" fmla="*/ 64 w 100"/>
              <a:gd name="T77" fmla="*/ 34 h 96"/>
              <a:gd name="T78" fmla="*/ 64 w 100"/>
              <a:gd name="T79" fmla="*/ 37 h 96"/>
              <a:gd name="T80" fmla="*/ 66 w 100"/>
              <a:gd name="T81" fmla="*/ 45 h 96"/>
              <a:gd name="T82" fmla="*/ 59 w 100"/>
              <a:gd name="T83" fmla="*/ 44 h 96"/>
              <a:gd name="T84" fmla="*/ 55 w 100"/>
              <a:gd name="T85" fmla="*/ 47 h 96"/>
              <a:gd name="T86" fmla="*/ 48 w 100"/>
              <a:gd name="T87" fmla="*/ 52 h 96"/>
              <a:gd name="T88" fmla="*/ 45 w 100"/>
              <a:gd name="T89" fmla="*/ 46 h 96"/>
              <a:gd name="T90" fmla="*/ 40 w 100"/>
              <a:gd name="T91" fmla="*/ 44 h 96"/>
              <a:gd name="T92" fmla="*/ 32 w 100"/>
              <a:gd name="T93" fmla="*/ 41 h 96"/>
              <a:gd name="T94" fmla="*/ 37 w 100"/>
              <a:gd name="T95" fmla="*/ 36 h 96"/>
              <a:gd name="T96" fmla="*/ 37 w 100"/>
              <a:gd name="T97" fmla="*/ 33 h 96"/>
              <a:gd name="T98" fmla="*/ 32 w 100"/>
              <a:gd name="T99" fmla="*/ 27 h 96"/>
              <a:gd name="T100" fmla="*/ 40 w 100"/>
              <a:gd name="T101" fmla="*/ 24 h 96"/>
              <a:gd name="T102" fmla="*/ 45 w 100"/>
              <a:gd name="T103" fmla="*/ 22 h 96"/>
              <a:gd name="T104" fmla="*/ 48 w 100"/>
              <a:gd name="T105" fmla="*/ 16 h 96"/>
              <a:gd name="T106" fmla="*/ 55 w 100"/>
              <a:gd name="T107" fmla="*/ 21 h 96"/>
              <a:gd name="T108" fmla="*/ 59 w 100"/>
              <a:gd name="T109" fmla="*/ 24 h 96"/>
              <a:gd name="T110" fmla="*/ 66 w 100"/>
              <a:gd name="T111" fmla="*/ 23 h 96"/>
              <a:gd name="T112" fmla="*/ 64 w 100"/>
              <a:gd name="T113" fmla="*/ 31 h 96"/>
              <a:gd name="T114" fmla="*/ 40 w 100"/>
              <a:gd name="T115" fmla="*/ 34 h 96"/>
              <a:gd name="T116" fmla="*/ 60 w 100"/>
              <a:gd name="T117" fmla="*/ 34 h 96"/>
              <a:gd name="T118" fmla="*/ 50 w 100"/>
              <a:gd name="T119" fmla="*/ 40 h 96"/>
              <a:gd name="T120" fmla="*/ 50 w 100"/>
              <a:gd name="T121" fmla="*/ 28 h 96"/>
              <a:gd name="T122" fmla="*/ 50 w 100"/>
              <a:gd name="T123"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 h="96">
                <a:moveTo>
                  <a:pt x="95" y="0"/>
                </a:moveTo>
                <a:cubicBezTo>
                  <a:pt x="5" y="0"/>
                  <a:pt x="5" y="0"/>
                  <a:pt x="5" y="0"/>
                </a:cubicBezTo>
                <a:cubicBezTo>
                  <a:pt x="2" y="0"/>
                  <a:pt x="0" y="2"/>
                  <a:pt x="0" y="5"/>
                </a:cubicBezTo>
                <a:cubicBezTo>
                  <a:pt x="0" y="75"/>
                  <a:pt x="0" y="75"/>
                  <a:pt x="0" y="75"/>
                </a:cubicBezTo>
                <a:cubicBezTo>
                  <a:pt x="0" y="78"/>
                  <a:pt x="2" y="80"/>
                  <a:pt x="5" y="80"/>
                </a:cubicBezTo>
                <a:cubicBezTo>
                  <a:pt x="32" y="80"/>
                  <a:pt x="32" y="80"/>
                  <a:pt x="32" y="80"/>
                </a:cubicBezTo>
                <a:cubicBezTo>
                  <a:pt x="32" y="92"/>
                  <a:pt x="32" y="92"/>
                  <a:pt x="32" y="92"/>
                </a:cubicBezTo>
                <a:cubicBezTo>
                  <a:pt x="24" y="92"/>
                  <a:pt x="24" y="92"/>
                  <a:pt x="24" y="92"/>
                </a:cubicBezTo>
                <a:cubicBezTo>
                  <a:pt x="24" y="96"/>
                  <a:pt x="24" y="96"/>
                  <a:pt x="24" y="96"/>
                </a:cubicBezTo>
                <a:cubicBezTo>
                  <a:pt x="76" y="96"/>
                  <a:pt x="76" y="96"/>
                  <a:pt x="76" y="96"/>
                </a:cubicBezTo>
                <a:cubicBezTo>
                  <a:pt x="76" y="92"/>
                  <a:pt x="76" y="92"/>
                  <a:pt x="76" y="92"/>
                </a:cubicBezTo>
                <a:cubicBezTo>
                  <a:pt x="68" y="92"/>
                  <a:pt x="68" y="92"/>
                  <a:pt x="68" y="92"/>
                </a:cubicBezTo>
                <a:cubicBezTo>
                  <a:pt x="68" y="80"/>
                  <a:pt x="68" y="80"/>
                  <a:pt x="68" y="80"/>
                </a:cubicBezTo>
                <a:cubicBezTo>
                  <a:pt x="95" y="80"/>
                  <a:pt x="95" y="80"/>
                  <a:pt x="95" y="80"/>
                </a:cubicBezTo>
                <a:cubicBezTo>
                  <a:pt x="98" y="80"/>
                  <a:pt x="100" y="78"/>
                  <a:pt x="100" y="75"/>
                </a:cubicBezTo>
                <a:cubicBezTo>
                  <a:pt x="100" y="5"/>
                  <a:pt x="100" y="5"/>
                  <a:pt x="100" y="5"/>
                </a:cubicBezTo>
                <a:cubicBezTo>
                  <a:pt x="100" y="2"/>
                  <a:pt x="98" y="0"/>
                  <a:pt x="95" y="0"/>
                </a:cubicBezTo>
                <a:close/>
                <a:moveTo>
                  <a:pt x="64" y="92"/>
                </a:moveTo>
                <a:cubicBezTo>
                  <a:pt x="36" y="92"/>
                  <a:pt x="36" y="92"/>
                  <a:pt x="36" y="92"/>
                </a:cubicBezTo>
                <a:cubicBezTo>
                  <a:pt x="36" y="80"/>
                  <a:pt x="36" y="80"/>
                  <a:pt x="36" y="80"/>
                </a:cubicBezTo>
                <a:cubicBezTo>
                  <a:pt x="64" y="80"/>
                  <a:pt x="64" y="80"/>
                  <a:pt x="64" y="80"/>
                </a:cubicBezTo>
                <a:lnTo>
                  <a:pt x="64" y="92"/>
                </a:lnTo>
                <a:close/>
                <a:moveTo>
                  <a:pt x="96" y="75"/>
                </a:moveTo>
                <a:cubicBezTo>
                  <a:pt x="96" y="76"/>
                  <a:pt x="96" y="76"/>
                  <a:pt x="95" y="76"/>
                </a:cubicBezTo>
                <a:cubicBezTo>
                  <a:pt x="5" y="76"/>
                  <a:pt x="5" y="76"/>
                  <a:pt x="5" y="76"/>
                </a:cubicBezTo>
                <a:cubicBezTo>
                  <a:pt x="4" y="76"/>
                  <a:pt x="4" y="76"/>
                  <a:pt x="4" y="75"/>
                </a:cubicBezTo>
                <a:cubicBezTo>
                  <a:pt x="4" y="68"/>
                  <a:pt x="4" y="68"/>
                  <a:pt x="4" y="68"/>
                </a:cubicBezTo>
                <a:cubicBezTo>
                  <a:pt x="96" y="68"/>
                  <a:pt x="96" y="68"/>
                  <a:pt x="96" y="68"/>
                </a:cubicBezTo>
                <a:lnTo>
                  <a:pt x="96" y="75"/>
                </a:lnTo>
                <a:close/>
                <a:moveTo>
                  <a:pt x="96" y="64"/>
                </a:moveTo>
                <a:cubicBezTo>
                  <a:pt x="4" y="64"/>
                  <a:pt x="4" y="64"/>
                  <a:pt x="4" y="64"/>
                </a:cubicBezTo>
                <a:cubicBezTo>
                  <a:pt x="4" y="5"/>
                  <a:pt x="4" y="5"/>
                  <a:pt x="4" y="5"/>
                </a:cubicBezTo>
                <a:cubicBezTo>
                  <a:pt x="4" y="4"/>
                  <a:pt x="4" y="4"/>
                  <a:pt x="5" y="4"/>
                </a:cubicBezTo>
                <a:cubicBezTo>
                  <a:pt x="95" y="4"/>
                  <a:pt x="95" y="4"/>
                  <a:pt x="95" y="4"/>
                </a:cubicBezTo>
                <a:cubicBezTo>
                  <a:pt x="96" y="4"/>
                  <a:pt x="96" y="4"/>
                  <a:pt x="96" y="5"/>
                </a:cubicBezTo>
                <a:lnTo>
                  <a:pt x="96" y="64"/>
                </a:lnTo>
                <a:close/>
                <a:moveTo>
                  <a:pt x="72" y="25"/>
                </a:moveTo>
                <a:cubicBezTo>
                  <a:pt x="69" y="21"/>
                  <a:pt x="69" y="21"/>
                  <a:pt x="69" y="21"/>
                </a:cubicBezTo>
                <a:cubicBezTo>
                  <a:pt x="68" y="20"/>
                  <a:pt x="67" y="19"/>
                  <a:pt x="66" y="19"/>
                </a:cubicBezTo>
                <a:cubicBezTo>
                  <a:pt x="60" y="20"/>
                  <a:pt x="60" y="20"/>
                  <a:pt x="60" y="20"/>
                </a:cubicBezTo>
                <a:cubicBezTo>
                  <a:pt x="59" y="20"/>
                  <a:pt x="59" y="19"/>
                  <a:pt x="58" y="19"/>
                </a:cubicBezTo>
                <a:cubicBezTo>
                  <a:pt x="56" y="14"/>
                  <a:pt x="56" y="14"/>
                  <a:pt x="56" y="14"/>
                </a:cubicBezTo>
                <a:cubicBezTo>
                  <a:pt x="56" y="13"/>
                  <a:pt x="54" y="12"/>
                  <a:pt x="53" y="12"/>
                </a:cubicBezTo>
                <a:cubicBezTo>
                  <a:pt x="48" y="12"/>
                  <a:pt x="48" y="12"/>
                  <a:pt x="48" y="12"/>
                </a:cubicBezTo>
                <a:cubicBezTo>
                  <a:pt x="46" y="12"/>
                  <a:pt x="45" y="13"/>
                  <a:pt x="44" y="14"/>
                </a:cubicBezTo>
                <a:cubicBezTo>
                  <a:pt x="42" y="19"/>
                  <a:pt x="42" y="19"/>
                  <a:pt x="42" y="19"/>
                </a:cubicBezTo>
                <a:cubicBezTo>
                  <a:pt x="42" y="19"/>
                  <a:pt x="41" y="20"/>
                  <a:pt x="40" y="20"/>
                </a:cubicBezTo>
                <a:cubicBezTo>
                  <a:pt x="35" y="19"/>
                  <a:pt x="35" y="19"/>
                  <a:pt x="35" y="19"/>
                </a:cubicBezTo>
                <a:cubicBezTo>
                  <a:pt x="34" y="19"/>
                  <a:pt x="32" y="20"/>
                  <a:pt x="31" y="21"/>
                </a:cubicBezTo>
                <a:cubicBezTo>
                  <a:pt x="29" y="25"/>
                  <a:pt x="29" y="25"/>
                  <a:pt x="29" y="25"/>
                </a:cubicBezTo>
                <a:cubicBezTo>
                  <a:pt x="28" y="26"/>
                  <a:pt x="28" y="28"/>
                  <a:pt x="29" y="29"/>
                </a:cubicBezTo>
                <a:cubicBezTo>
                  <a:pt x="33" y="33"/>
                  <a:pt x="33" y="33"/>
                  <a:pt x="33" y="33"/>
                </a:cubicBezTo>
                <a:cubicBezTo>
                  <a:pt x="33" y="33"/>
                  <a:pt x="32" y="34"/>
                  <a:pt x="32" y="34"/>
                </a:cubicBezTo>
                <a:cubicBezTo>
                  <a:pt x="32" y="34"/>
                  <a:pt x="33" y="35"/>
                  <a:pt x="33" y="35"/>
                </a:cubicBezTo>
                <a:cubicBezTo>
                  <a:pt x="29" y="39"/>
                  <a:pt x="29" y="39"/>
                  <a:pt x="29" y="39"/>
                </a:cubicBezTo>
                <a:cubicBezTo>
                  <a:pt x="28" y="40"/>
                  <a:pt x="28" y="42"/>
                  <a:pt x="29" y="43"/>
                </a:cubicBezTo>
                <a:cubicBezTo>
                  <a:pt x="31" y="47"/>
                  <a:pt x="31" y="47"/>
                  <a:pt x="31" y="47"/>
                </a:cubicBezTo>
                <a:cubicBezTo>
                  <a:pt x="32" y="48"/>
                  <a:pt x="34" y="49"/>
                  <a:pt x="35" y="49"/>
                </a:cubicBezTo>
                <a:cubicBezTo>
                  <a:pt x="40" y="48"/>
                  <a:pt x="40" y="48"/>
                  <a:pt x="40" y="48"/>
                </a:cubicBezTo>
                <a:cubicBezTo>
                  <a:pt x="41" y="48"/>
                  <a:pt x="42" y="49"/>
                  <a:pt x="42" y="49"/>
                </a:cubicBezTo>
                <a:cubicBezTo>
                  <a:pt x="44" y="54"/>
                  <a:pt x="44" y="54"/>
                  <a:pt x="44" y="54"/>
                </a:cubicBezTo>
                <a:cubicBezTo>
                  <a:pt x="45" y="55"/>
                  <a:pt x="46" y="56"/>
                  <a:pt x="48" y="56"/>
                </a:cubicBezTo>
                <a:cubicBezTo>
                  <a:pt x="53" y="56"/>
                  <a:pt x="53" y="56"/>
                  <a:pt x="53" y="56"/>
                </a:cubicBezTo>
                <a:cubicBezTo>
                  <a:pt x="54" y="56"/>
                  <a:pt x="56" y="55"/>
                  <a:pt x="56" y="54"/>
                </a:cubicBezTo>
                <a:cubicBezTo>
                  <a:pt x="58" y="49"/>
                  <a:pt x="58" y="49"/>
                  <a:pt x="58" y="49"/>
                </a:cubicBezTo>
                <a:cubicBezTo>
                  <a:pt x="59" y="49"/>
                  <a:pt x="59" y="48"/>
                  <a:pt x="60" y="48"/>
                </a:cubicBezTo>
                <a:cubicBezTo>
                  <a:pt x="66" y="49"/>
                  <a:pt x="66" y="49"/>
                  <a:pt x="66" y="49"/>
                </a:cubicBezTo>
                <a:cubicBezTo>
                  <a:pt x="67" y="49"/>
                  <a:pt x="68" y="48"/>
                  <a:pt x="69" y="47"/>
                </a:cubicBezTo>
                <a:cubicBezTo>
                  <a:pt x="72" y="43"/>
                  <a:pt x="72" y="43"/>
                  <a:pt x="72" y="43"/>
                </a:cubicBezTo>
                <a:cubicBezTo>
                  <a:pt x="73" y="42"/>
                  <a:pt x="72" y="40"/>
                  <a:pt x="71" y="39"/>
                </a:cubicBezTo>
                <a:cubicBezTo>
                  <a:pt x="68" y="35"/>
                  <a:pt x="68" y="35"/>
                  <a:pt x="68" y="35"/>
                </a:cubicBezTo>
                <a:cubicBezTo>
                  <a:pt x="68" y="35"/>
                  <a:pt x="68" y="34"/>
                  <a:pt x="68" y="34"/>
                </a:cubicBezTo>
                <a:cubicBezTo>
                  <a:pt x="68" y="34"/>
                  <a:pt x="68" y="33"/>
                  <a:pt x="68" y="33"/>
                </a:cubicBezTo>
                <a:cubicBezTo>
                  <a:pt x="71" y="29"/>
                  <a:pt x="71" y="29"/>
                  <a:pt x="71" y="29"/>
                </a:cubicBezTo>
                <a:cubicBezTo>
                  <a:pt x="72" y="28"/>
                  <a:pt x="73" y="26"/>
                  <a:pt x="72" y="25"/>
                </a:cubicBezTo>
                <a:close/>
                <a:moveTo>
                  <a:pt x="64" y="31"/>
                </a:moveTo>
                <a:cubicBezTo>
                  <a:pt x="64" y="31"/>
                  <a:pt x="64" y="32"/>
                  <a:pt x="64" y="33"/>
                </a:cubicBezTo>
                <a:cubicBezTo>
                  <a:pt x="64" y="33"/>
                  <a:pt x="64" y="34"/>
                  <a:pt x="64" y="34"/>
                </a:cubicBezTo>
                <a:cubicBezTo>
                  <a:pt x="64" y="35"/>
                  <a:pt x="64" y="35"/>
                  <a:pt x="64" y="36"/>
                </a:cubicBezTo>
                <a:cubicBezTo>
                  <a:pt x="64" y="36"/>
                  <a:pt x="64" y="37"/>
                  <a:pt x="64" y="37"/>
                </a:cubicBezTo>
                <a:cubicBezTo>
                  <a:pt x="68" y="41"/>
                  <a:pt x="68" y="41"/>
                  <a:pt x="68" y="41"/>
                </a:cubicBezTo>
                <a:cubicBezTo>
                  <a:pt x="66" y="45"/>
                  <a:pt x="66" y="45"/>
                  <a:pt x="66" y="45"/>
                </a:cubicBezTo>
                <a:cubicBezTo>
                  <a:pt x="60" y="44"/>
                  <a:pt x="60" y="44"/>
                  <a:pt x="60" y="44"/>
                </a:cubicBezTo>
                <a:cubicBezTo>
                  <a:pt x="59" y="44"/>
                  <a:pt x="59" y="44"/>
                  <a:pt x="59" y="44"/>
                </a:cubicBezTo>
                <a:cubicBezTo>
                  <a:pt x="58" y="45"/>
                  <a:pt x="57" y="45"/>
                  <a:pt x="56" y="46"/>
                </a:cubicBezTo>
                <a:cubicBezTo>
                  <a:pt x="55" y="46"/>
                  <a:pt x="55" y="46"/>
                  <a:pt x="55" y="47"/>
                </a:cubicBezTo>
                <a:cubicBezTo>
                  <a:pt x="53" y="52"/>
                  <a:pt x="53" y="52"/>
                  <a:pt x="53" y="52"/>
                </a:cubicBezTo>
                <a:cubicBezTo>
                  <a:pt x="48" y="52"/>
                  <a:pt x="48" y="52"/>
                  <a:pt x="48" y="52"/>
                </a:cubicBezTo>
                <a:cubicBezTo>
                  <a:pt x="46" y="47"/>
                  <a:pt x="46" y="47"/>
                  <a:pt x="46" y="47"/>
                </a:cubicBezTo>
                <a:cubicBezTo>
                  <a:pt x="46" y="46"/>
                  <a:pt x="45" y="46"/>
                  <a:pt x="45" y="46"/>
                </a:cubicBezTo>
                <a:cubicBezTo>
                  <a:pt x="44" y="45"/>
                  <a:pt x="43" y="45"/>
                  <a:pt x="42" y="44"/>
                </a:cubicBezTo>
                <a:cubicBezTo>
                  <a:pt x="42" y="44"/>
                  <a:pt x="41" y="44"/>
                  <a:pt x="40" y="44"/>
                </a:cubicBezTo>
                <a:cubicBezTo>
                  <a:pt x="35" y="45"/>
                  <a:pt x="35" y="45"/>
                  <a:pt x="35" y="45"/>
                </a:cubicBezTo>
                <a:cubicBezTo>
                  <a:pt x="32" y="41"/>
                  <a:pt x="32" y="41"/>
                  <a:pt x="32" y="41"/>
                </a:cubicBezTo>
                <a:cubicBezTo>
                  <a:pt x="36" y="37"/>
                  <a:pt x="36" y="37"/>
                  <a:pt x="36" y="37"/>
                </a:cubicBezTo>
                <a:cubicBezTo>
                  <a:pt x="36" y="37"/>
                  <a:pt x="37" y="36"/>
                  <a:pt x="37" y="36"/>
                </a:cubicBezTo>
                <a:cubicBezTo>
                  <a:pt x="37" y="35"/>
                  <a:pt x="36" y="35"/>
                  <a:pt x="36" y="34"/>
                </a:cubicBezTo>
                <a:cubicBezTo>
                  <a:pt x="36" y="34"/>
                  <a:pt x="37" y="33"/>
                  <a:pt x="37" y="33"/>
                </a:cubicBezTo>
                <a:cubicBezTo>
                  <a:pt x="37" y="32"/>
                  <a:pt x="36" y="31"/>
                  <a:pt x="36" y="31"/>
                </a:cubicBezTo>
                <a:cubicBezTo>
                  <a:pt x="32" y="27"/>
                  <a:pt x="32" y="27"/>
                  <a:pt x="32" y="27"/>
                </a:cubicBezTo>
                <a:cubicBezTo>
                  <a:pt x="35" y="23"/>
                  <a:pt x="35" y="23"/>
                  <a:pt x="35" y="23"/>
                </a:cubicBezTo>
                <a:cubicBezTo>
                  <a:pt x="40" y="24"/>
                  <a:pt x="40" y="24"/>
                  <a:pt x="40" y="24"/>
                </a:cubicBezTo>
                <a:cubicBezTo>
                  <a:pt x="41" y="24"/>
                  <a:pt x="42" y="24"/>
                  <a:pt x="42" y="24"/>
                </a:cubicBezTo>
                <a:cubicBezTo>
                  <a:pt x="43" y="23"/>
                  <a:pt x="44" y="23"/>
                  <a:pt x="45" y="22"/>
                </a:cubicBezTo>
                <a:cubicBezTo>
                  <a:pt x="45" y="22"/>
                  <a:pt x="46" y="22"/>
                  <a:pt x="46" y="21"/>
                </a:cubicBezTo>
                <a:cubicBezTo>
                  <a:pt x="48" y="16"/>
                  <a:pt x="48" y="16"/>
                  <a:pt x="48" y="16"/>
                </a:cubicBezTo>
                <a:cubicBezTo>
                  <a:pt x="53" y="16"/>
                  <a:pt x="53" y="16"/>
                  <a:pt x="53" y="16"/>
                </a:cubicBezTo>
                <a:cubicBezTo>
                  <a:pt x="55" y="21"/>
                  <a:pt x="55" y="21"/>
                  <a:pt x="55" y="21"/>
                </a:cubicBezTo>
                <a:cubicBezTo>
                  <a:pt x="55" y="22"/>
                  <a:pt x="55" y="22"/>
                  <a:pt x="56" y="22"/>
                </a:cubicBezTo>
                <a:cubicBezTo>
                  <a:pt x="57" y="23"/>
                  <a:pt x="58" y="23"/>
                  <a:pt x="59" y="24"/>
                </a:cubicBezTo>
                <a:cubicBezTo>
                  <a:pt x="59" y="24"/>
                  <a:pt x="59" y="24"/>
                  <a:pt x="60" y="24"/>
                </a:cubicBezTo>
                <a:cubicBezTo>
                  <a:pt x="66" y="23"/>
                  <a:pt x="66" y="23"/>
                  <a:pt x="66" y="23"/>
                </a:cubicBezTo>
                <a:cubicBezTo>
                  <a:pt x="68" y="27"/>
                  <a:pt x="68" y="27"/>
                  <a:pt x="68" y="27"/>
                </a:cubicBezTo>
                <a:lnTo>
                  <a:pt x="64" y="31"/>
                </a:lnTo>
                <a:close/>
                <a:moveTo>
                  <a:pt x="50" y="24"/>
                </a:moveTo>
                <a:cubicBezTo>
                  <a:pt x="45" y="24"/>
                  <a:pt x="40" y="29"/>
                  <a:pt x="40" y="34"/>
                </a:cubicBezTo>
                <a:cubicBezTo>
                  <a:pt x="40" y="40"/>
                  <a:pt x="45" y="44"/>
                  <a:pt x="50" y="44"/>
                </a:cubicBezTo>
                <a:cubicBezTo>
                  <a:pt x="56" y="44"/>
                  <a:pt x="60" y="40"/>
                  <a:pt x="60" y="34"/>
                </a:cubicBezTo>
                <a:cubicBezTo>
                  <a:pt x="60" y="29"/>
                  <a:pt x="56" y="24"/>
                  <a:pt x="50" y="24"/>
                </a:cubicBezTo>
                <a:close/>
                <a:moveTo>
                  <a:pt x="50" y="40"/>
                </a:moveTo>
                <a:cubicBezTo>
                  <a:pt x="47" y="40"/>
                  <a:pt x="44" y="37"/>
                  <a:pt x="44" y="34"/>
                </a:cubicBezTo>
                <a:cubicBezTo>
                  <a:pt x="44" y="31"/>
                  <a:pt x="47" y="28"/>
                  <a:pt x="50" y="28"/>
                </a:cubicBezTo>
                <a:cubicBezTo>
                  <a:pt x="54" y="28"/>
                  <a:pt x="56" y="31"/>
                  <a:pt x="56" y="34"/>
                </a:cubicBezTo>
                <a:cubicBezTo>
                  <a:pt x="56" y="37"/>
                  <a:pt x="54" y="40"/>
                  <a:pt x="50" y="40"/>
                </a:cubicBezTo>
                <a:close/>
              </a:path>
            </a:pathLst>
          </a:custGeom>
          <a:solidFill>
            <a:schemeClr val="accent5"/>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10" name="TextBox 9"/>
          <p:cNvSpPr txBox="1"/>
          <p:nvPr/>
        </p:nvSpPr>
        <p:spPr>
          <a:xfrm>
            <a:off x="718589" y="1357710"/>
            <a:ext cx="3268214" cy="374846"/>
          </a:xfrm>
          <a:prstGeom prst="rect">
            <a:avLst/>
          </a:prstGeom>
          <a:solidFill>
            <a:schemeClr val="bg1"/>
          </a:solidFill>
        </p:spPr>
        <p:txBody>
          <a:bodyPr wrap="square" rtlCol="0">
            <a:spAutoFit/>
          </a:bodyPr>
          <a:lstStyle/>
          <a:p>
            <a:pPr defTabSz="932597"/>
            <a:r>
              <a:rPr lang="en-US" sz="1836" b="1">
                <a:solidFill>
                  <a:srgbClr val="000000"/>
                </a:solidFill>
                <a:latin typeface="Nirmala UI Semilight" panose="020B0402040204020203" pitchFamily="34" charset="0"/>
                <a:cs typeface="Nirmala UI Semilight" panose="020B0402040204020203" pitchFamily="34" charset="0"/>
              </a:rPr>
              <a:t>Azure Stack briefing and demo</a:t>
            </a:r>
            <a:endParaRPr lang="en-US" sz="1836">
              <a:solidFill>
                <a:srgbClr val="000000"/>
              </a:solidFill>
              <a:latin typeface="Nirmala UI Semilight" panose="020B0402040204020203" pitchFamily="34" charset="0"/>
              <a:cs typeface="Nirmala UI Semilight" panose="020B0402040204020203" pitchFamily="34" charset="0"/>
            </a:endParaRPr>
          </a:p>
        </p:txBody>
      </p:sp>
      <p:sp>
        <p:nvSpPr>
          <p:cNvPr id="69" name="TextBox 68"/>
          <p:cNvSpPr txBox="1"/>
          <p:nvPr/>
        </p:nvSpPr>
        <p:spPr>
          <a:xfrm>
            <a:off x="6681177" y="3902240"/>
            <a:ext cx="1419301" cy="382308"/>
          </a:xfrm>
          <a:prstGeom prst="rect">
            <a:avLst/>
          </a:prstGeom>
          <a:solidFill>
            <a:schemeClr val="bg1"/>
          </a:solidFill>
        </p:spPr>
        <p:txBody>
          <a:bodyPr wrap="square" rtlCol="0">
            <a:spAutoFit/>
          </a:bodyPr>
          <a:lstStyle/>
          <a:p>
            <a:pPr defTabSz="932597"/>
            <a:r>
              <a:rPr lang="en-US" sz="1836" b="1" dirty="0">
                <a:solidFill>
                  <a:srgbClr val="000000"/>
                </a:solidFill>
                <a:latin typeface="Nirmala UI Semilight" panose="020B0402040204020203" pitchFamily="34" charset="0"/>
                <a:cs typeface="Nirmala UI Semilight" panose="020B0402040204020203" pitchFamily="34" charset="0"/>
              </a:rPr>
              <a:t>Guided </a:t>
            </a:r>
            <a:r>
              <a:rPr lang="en-US" sz="1836" b="1" dirty="0" err="1">
                <a:solidFill>
                  <a:srgbClr val="000000"/>
                </a:solidFill>
                <a:latin typeface="Nirmala UI Semilight" panose="020B0402040204020203" pitchFamily="34" charset="0"/>
                <a:cs typeface="Nirmala UI Semilight" panose="020B0402040204020203" pitchFamily="34" charset="0"/>
              </a:rPr>
              <a:t>PoC</a:t>
            </a:r>
            <a:endParaRPr lang="en-US" sz="1836" b="1" dirty="0">
              <a:solidFill>
                <a:srgbClr val="000000"/>
              </a:solidFill>
              <a:latin typeface="Nirmala UI Semilight" panose="020B0402040204020203" pitchFamily="34" charset="0"/>
              <a:cs typeface="Nirmala UI Semilight" panose="020B0402040204020203" pitchFamily="34" charset="0"/>
            </a:endParaRPr>
          </a:p>
        </p:txBody>
      </p:sp>
      <p:sp>
        <p:nvSpPr>
          <p:cNvPr id="55" name="TextBox 54"/>
          <p:cNvSpPr txBox="1"/>
          <p:nvPr/>
        </p:nvSpPr>
        <p:spPr>
          <a:xfrm>
            <a:off x="6600329" y="1355705"/>
            <a:ext cx="2994870" cy="374846"/>
          </a:xfrm>
          <a:prstGeom prst="rect">
            <a:avLst/>
          </a:prstGeom>
          <a:solidFill>
            <a:schemeClr val="bg1"/>
          </a:solidFill>
        </p:spPr>
        <p:txBody>
          <a:bodyPr wrap="square" rtlCol="0">
            <a:spAutoFit/>
          </a:bodyPr>
          <a:lstStyle/>
          <a:p>
            <a:pPr defTabSz="932597"/>
            <a:r>
              <a:rPr lang="en-US" sz="1836" b="1">
                <a:solidFill>
                  <a:srgbClr val="000000"/>
                </a:solidFill>
                <a:latin typeface="Nirmala UI Semilight" panose="020B0402040204020203" pitchFamily="34" charset="0"/>
                <a:cs typeface="Nirmala UI Semilight" panose="020B0402040204020203" pitchFamily="34" charset="0"/>
              </a:rPr>
              <a:t>App architecture accelerator</a:t>
            </a:r>
          </a:p>
        </p:txBody>
      </p:sp>
    </p:spTree>
    <p:extLst>
      <p:ext uri="{BB962C8B-B14F-4D97-AF65-F5344CB8AC3E}">
        <p14:creationId xmlns:p14="http://schemas.microsoft.com/office/powerpoint/2010/main" val="204355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ASIC integrations and demos</a:t>
            </a:r>
          </a:p>
        </p:txBody>
      </p:sp>
      <p:sp>
        <p:nvSpPr>
          <p:cNvPr id="2" name="Slide Number Placeholder 1"/>
          <p:cNvSpPr>
            <a:spLocks noGrp="1"/>
          </p:cNvSpPr>
          <p:nvPr>
            <p:ph type="sldNum" sz="quarter" idx="11"/>
          </p:nvPr>
        </p:nvSpPr>
        <p:spPr>
          <a:xfrm>
            <a:off x="380634" y="6684252"/>
            <a:ext cx="394325" cy="107078"/>
          </a:xfrm>
        </p:spPr>
        <p:txBody>
          <a:bodyPr/>
          <a:lstStyle/>
          <a:p>
            <a:pPr defTabSz="932597"/>
            <a:fld id="{2B9C766D-7F30-F34D-AA30-DB3406C85ECF}" type="slidenum">
              <a:rPr lang="en-US">
                <a:solidFill>
                  <a:srgbClr val="000000"/>
                </a:solidFill>
              </a:rPr>
              <a:pPr defTabSz="932597"/>
              <a:t>34</a:t>
            </a:fld>
            <a:endParaRPr lang="en-US">
              <a:solidFill>
                <a:srgbClr val="000000"/>
              </a:solidFill>
            </a:endParaRPr>
          </a:p>
        </p:txBody>
      </p:sp>
      <p:pic>
        <p:nvPicPr>
          <p:cNvPr id="1026" name="Picture 2" descr="RÃ©sultat de recherche d'images pour &quot;hpe transparent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440" y="4029572"/>
            <a:ext cx="1507094" cy="6287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ssociÃ©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809" y="1515299"/>
            <a:ext cx="1618108" cy="3675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Ã©sultat de recherche d'images pour &quot;commvault logo&quot;"/>
          <p:cNvPicPr>
            <a:picLocks noChangeAspect="1" noChangeArrowheads="1"/>
          </p:cNvPicPr>
          <p:nvPr/>
        </p:nvPicPr>
        <p:blipFill rotWithShape="1">
          <a:blip r:embed="rId4">
            <a:extLst>
              <a:ext uri="{28A0092B-C50C-407E-A947-70E740481C1C}">
                <a14:useLocalDpi xmlns:a14="http://schemas.microsoft.com/office/drawing/2010/main" val="0"/>
              </a:ext>
            </a:extLst>
          </a:blip>
          <a:srcRect t="24807" b="25248"/>
          <a:stretch/>
        </p:blipFill>
        <p:spPr bwMode="auto">
          <a:xfrm>
            <a:off x="1832361" y="2110972"/>
            <a:ext cx="2540556" cy="377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2578903" y="3407860"/>
            <a:ext cx="1789023" cy="537399"/>
          </a:xfrm>
          <a:prstGeom prst="rect">
            <a:avLst/>
          </a:prstGeom>
        </p:spPr>
      </p:pic>
      <p:sp>
        <p:nvSpPr>
          <p:cNvPr id="15" name="Subtitle 10"/>
          <p:cNvSpPr txBox="1">
            <a:spLocks/>
          </p:cNvSpPr>
          <p:nvPr/>
        </p:nvSpPr>
        <p:spPr>
          <a:xfrm>
            <a:off x="4633759" y="1340599"/>
            <a:ext cx="6723511" cy="4235573"/>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Nirmala UI Semilight" panose="020B0402040204020203" pitchFamily="34" charset="0"/>
                <a:ea typeface="+mn-ea"/>
                <a:cs typeface="Nirmala UI Semilight" panose="020B0402040204020203" pitchFamily="34" charset="0"/>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Nirmala UI Semilight" panose="020B0402040204020203" pitchFamily="34" charset="0"/>
                <a:ea typeface="+mn-ea"/>
                <a:cs typeface="Nirmala UI Semilight" panose="020B0402040204020203" pitchFamily="34" charset="0"/>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Nirmala UI Semilight" panose="020B0402040204020203" pitchFamily="34" charset="0"/>
                <a:ea typeface="+mn-ea"/>
                <a:cs typeface="Nirmala UI Semilight" panose="020B0402040204020203" pitchFamily="34" charset="0"/>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Nirmala UI Semilight" panose="020B0402040204020203" pitchFamily="34" charset="0"/>
                <a:ea typeface="+mn-ea"/>
                <a:cs typeface="Nirmala UI Semilight" panose="020B0402040204020203" pitchFamily="34" charset="0"/>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Nirmala UI Semilight" panose="020B0402040204020203" pitchFamily="34" charset="0"/>
                <a:ea typeface="+mn-ea"/>
                <a:cs typeface="Nirmala UI Semilight" panose="020B04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32597">
              <a:lnSpc>
                <a:spcPct val="200000"/>
              </a:lnSpc>
              <a:spcBef>
                <a:spcPts val="1020"/>
              </a:spcBef>
              <a:buNone/>
            </a:pPr>
            <a:r>
              <a:rPr lang="en-US" sz="1734" dirty="0">
                <a:solidFill>
                  <a:srgbClr val="000000"/>
                </a:solidFill>
                <a:cs typeface="Segoe UI" panose="020B0502040204020203" pitchFamily="34" charset="0"/>
              </a:rPr>
              <a:t>BC/DR</a:t>
            </a:r>
          </a:p>
          <a:p>
            <a:pPr marL="0" indent="0" defTabSz="932597">
              <a:lnSpc>
                <a:spcPct val="200000"/>
              </a:lnSpc>
              <a:spcBef>
                <a:spcPts val="1020"/>
              </a:spcBef>
              <a:buNone/>
            </a:pPr>
            <a:r>
              <a:rPr lang="en-US" sz="1734" dirty="0">
                <a:solidFill>
                  <a:srgbClr val="000000"/>
                </a:solidFill>
                <a:cs typeface="Segoe UI" panose="020B0502040204020203" pitchFamily="34" charset="0"/>
              </a:rPr>
              <a:t>BC/DR, Migration</a:t>
            </a:r>
          </a:p>
          <a:p>
            <a:pPr marL="0" indent="0" defTabSz="932597">
              <a:lnSpc>
                <a:spcPct val="200000"/>
              </a:lnSpc>
              <a:spcBef>
                <a:spcPts val="1020"/>
              </a:spcBef>
              <a:buNone/>
            </a:pPr>
            <a:r>
              <a:rPr lang="en-US" sz="1734" dirty="0">
                <a:solidFill>
                  <a:srgbClr val="000000"/>
                </a:solidFill>
                <a:cs typeface="Segoe UI" panose="020B0502040204020203" pitchFamily="34" charset="0"/>
              </a:rPr>
              <a:t>Load balancing across stamps</a:t>
            </a:r>
          </a:p>
          <a:p>
            <a:pPr marL="0" indent="0" defTabSz="932597">
              <a:lnSpc>
                <a:spcPct val="200000"/>
              </a:lnSpc>
              <a:spcBef>
                <a:spcPts val="1020"/>
              </a:spcBef>
              <a:buNone/>
            </a:pPr>
            <a:r>
              <a:rPr lang="en-US" sz="1734" dirty="0">
                <a:solidFill>
                  <a:srgbClr val="000000"/>
                </a:solidFill>
                <a:cs typeface="Segoe UI" panose="020B0502040204020203" pitchFamily="34" charset="0"/>
              </a:rPr>
              <a:t>Multi-cloud management</a:t>
            </a:r>
          </a:p>
          <a:p>
            <a:pPr marL="0" indent="0" defTabSz="932597">
              <a:lnSpc>
                <a:spcPct val="200000"/>
              </a:lnSpc>
              <a:spcBef>
                <a:spcPts val="1020"/>
              </a:spcBef>
              <a:buNone/>
            </a:pPr>
            <a:r>
              <a:rPr lang="en-US" sz="1734" dirty="0">
                <a:solidFill>
                  <a:srgbClr val="000000"/>
                </a:solidFill>
                <a:cs typeface="Segoe UI" panose="020B0502040204020203" pitchFamily="34" charset="0"/>
              </a:rPr>
              <a:t>Monitoring with OneView Global Dashboard and Azure Log Analytics</a:t>
            </a:r>
          </a:p>
          <a:p>
            <a:pPr marL="0" indent="0" defTabSz="932597">
              <a:lnSpc>
                <a:spcPct val="200000"/>
              </a:lnSpc>
              <a:spcBef>
                <a:spcPts val="1020"/>
              </a:spcBef>
              <a:buNone/>
            </a:pPr>
            <a:r>
              <a:rPr lang="en-US" sz="1734" dirty="0">
                <a:solidFill>
                  <a:srgbClr val="000000"/>
                </a:solidFill>
                <a:cs typeface="Segoe UI" panose="020B0502040204020203" pitchFamily="34" charset="0"/>
              </a:rPr>
              <a:t>BC/DR, Migration</a:t>
            </a:r>
          </a:p>
          <a:p>
            <a:pPr marL="0" indent="0" defTabSz="932597">
              <a:spcBef>
                <a:spcPts val="1020"/>
              </a:spcBef>
              <a:buNone/>
            </a:pPr>
            <a:endParaRPr lang="en-US" sz="2040" dirty="0">
              <a:solidFill>
                <a:srgbClr val="000000"/>
              </a:solidFill>
            </a:endParaRPr>
          </a:p>
        </p:txBody>
      </p:sp>
      <p:pic>
        <p:nvPicPr>
          <p:cNvPr id="1038" name="Picture 14" descr="RÃ©sultat de recherche d'images pour &quot;F5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907" y="2650960"/>
            <a:ext cx="749626" cy="672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7"/>
          <a:srcRect t="29910" b="32090"/>
          <a:stretch/>
        </p:blipFill>
        <p:spPr>
          <a:xfrm>
            <a:off x="2423609" y="4663160"/>
            <a:ext cx="1942924" cy="738311"/>
          </a:xfrm>
          <a:prstGeom prst="rect">
            <a:avLst/>
          </a:prstGeom>
        </p:spPr>
      </p:pic>
      <p:sp>
        <p:nvSpPr>
          <p:cNvPr id="4" name="TextBox 3"/>
          <p:cNvSpPr txBox="1"/>
          <p:nvPr/>
        </p:nvSpPr>
        <p:spPr>
          <a:xfrm>
            <a:off x="2285153" y="5750873"/>
            <a:ext cx="7866169" cy="670445"/>
          </a:xfrm>
          <a:prstGeom prst="rect">
            <a:avLst/>
          </a:prstGeom>
          <a:noFill/>
        </p:spPr>
        <p:txBody>
          <a:bodyPr wrap="square" rtlCol="0" anchor="t">
            <a:spAutoFit/>
          </a:bodyPr>
          <a:lstStyle/>
          <a:p>
            <a:pPr algn="ctr" defTabSz="932597"/>
            <a:r>
              <a:rPr lang="en-US" sz="1836" dirty="0">
                <a:solidFill>
                  <a:srgbClr val="000000"/>
                </a:solidFill>
                <a:latin typeface="Nirmala UI Semilight"/>
                <a:cs typeface="Nirmala UI Semilight"/>
              </a:rPr>
              <a:t>More information at </a:t>
            </a:r>
            <a:r>
              <a:rPr lang="en-US" sz="1836" dirty="0">
                <a:solidFill>
                  <a:srgbClr val="000000"/>
                </a:solidFill>
                <a:latin typeface="Nirmala UI Semilight"/>
                <a:cs typeface="Nirmala UI Semilight"/>
                <a:hlinkClick r:id="rId8"/>
              </a:rPr>
              <a:t>https://www.hpe-microsoftazurestack.com/solutions</a:t>
            </a:r>
            <a:endParaRPr lang="en-US" sz="1836">
              <a:solidFill>
                <a:srgbClr val="000000"/>
              </a:solidFill>
              <a:latin typeface="Arial" panose="020B0604020202020204"/>
            </a:endParaRPr>
          </a:p>
          <a:p>
            <a:pPr algn="ctr" defTabSz="932597"/>
            <a:r>
              <a:rPr lang="en-US" sz="1836">
                <a:solidFill>
                  <a:srgbClr val="000000"/>
                </a:solidFill>
                <a:latin typeface="Nirmala UI Semilight"/>
                <a:cs typeface="Nirmala UI Semilight"/>
              </a:rPr>
              <a:t>and </a:t>
            </a:r>
            <a:r>
              <a:rPr lang="en-US" sz="1836" dirty="0">
                <a:solidFill>
                  <a:srgbClr val="000000"/>
                </a:solidFill>
                <a:latin typeface="Nirmala UI Semilight"/>
                <a:cs typeface="Nirmala UI Semilight"/>
                <a:hlinkClick r:id="rId9"/>
              </a:rPr>
              <a:t>hpedemoportal.ext.hpe.com/search/azure%20stack</a:t>
            </a:r>
            <a:endParaRPr lang="en-US" sz="1836" dirty="0">
              <a:solidFill>
                <a:srgbClr val="000000"/>
              </a:solidFill>
              <a:latin typeface="Arial" panose="020B0604020202020204"/>
            </a:endParaRPr>
          </a:p>
        </p:txBody>
      </p:sp>
    </p:spTree>
    <p:extLst>
      <p:ext uri="{BB962C8B-B14F-4D97-AF65-F5344CB8AC3E}">
        <p14:creationId xmlns:p14="http://schemas.microsoft.com/office/powerpoint/2010/main" val="774253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ubtitle 10"/>
          <p:cNvSpPr>
            <a:spLocks noGrp="1"/>
          </p:cNvSpPr>
          <p:nvPr>
            <p:ph type="subTitle" idx="1"/>
          </p:nvPr>
        </p:nvSpPr>
        <p:spPr>
          <a:xfrm>
            <a:off x="467184" y="2409300"/>
            <a:ext cx="7153750" cy="806237"/>
          </a:xfrm>
        </p:spPr>
        <p:txBody>
          <a:bodyPr/>
          <a:lstStyle/>
          <a:p>
            <a:r>
              <a:rPr lang="en-US" sz="3264" dirty="0">
                <a:cs typeface="Segoe UI" panose="020B0502040204020203" pitchFamily="34" charset="0"/>
              </a:rPr>
              <a:t>Getting started with the ASIC</a:t>
            </a:r>
            <a:endParaRPr lang="en-US" sz="3264" dirty="0"/>
          </a:p>
          <a:p>
            <a:endParaRPr lang="en-US" dirty="0"/>
          </a:p>
        </p:txBody>
      </p:sp>
      <p:sp>
        <p:nvSpPr>
          <p:cNvPr id="5" name="Slide Number Placeholder 4"/>
          <p:cNvSpPr>
            <a:spLocks noGrp="1"/>
          </p:cNvSpPr>
          <p:nvPr>
            <p:ph type="sldNum" sz="quarter" idx="11"/>
          </p:nvPr>
        </p:nvSpPr>
        <p:spPr/>
        <p:txBody>
          <a:bodyPr/>
          <a:lstStyle/>
          <a:p>
            <a:pPr defTabSz="932597"/>
            <a:fld id="{2B9C766D-7F30-F34D-AA30-DB3406C85ECF}" type="slidenum">
              <a:rPr lang="en-US">
                <a:solidFill>
                  <a:srgbClr val="000000"/>
                </a:solidFill>
              </a:rPr>
              <a:pPr defTabSz="932597"/>
              <a:t>35</a:t>
            </a:fld>
            <a:endParaRPr lang="en-US">
              <a:solidFill>
                <a:srgbClr val="000000"/>
              </a:solidFill>
            </a:endParaRPr>
          </a:p>
        </p:txBody>
      </p:sp>
      <p:sp>
        <p:nvSpPr>
          <p:cNvPr id="14" name="Picture Placeholder 13"/>
          <p:cNvSpPr>
            <a:spLocks noGrp="1"/>
          </p:cNvSpPr>
          <p:nvPr>
            <p:ph type="pic" sz="quarter" idx="14"/>
          </p:nvPr>
        </p:nvSpPr>
        <p:spPr/>
      </p:sp>
      <p:pic>
        <p:nvPicPr>
          <p:cNvPr id="12" name="Picture 11"/>
          <p:cNvPicPr>
            <a:picLocks noChangeAspect="1"/>
          </p:cNvPicPr>
          <p:nvPr/>
        </p:nvPicPr>
        <p:blipFill rotWithShape="1">
          <a:blip r:embed="rId2" cstate="print">
            <a:alphaModFix amt="73000"/>
            <a:extLst>
              <a:ext uri="{28A0092B-C50C-407E-A947-70E740481C1C}">
                <a14:useLocalDpi xmlns:a14="http://schemas.microsoft.com/office/drawing/2010/main"/>
              </a:ext>
            </a:extLst>
          </a:blip>
          <a:srcRect l="36456" t="2831" r="29578" b="-1"/>
          <a:stretch/>
        </p:blipFill>
        <p:spPr>
          <a:xfrm>
            <a:off x="8049883" y="1"/>
            <a:ext cx="4385710" cy="6994524"/>
          </a:xfrm>
          <a:prstGeom prst="rect">
            <a:avLst/>
          </a:prstGeom>
          <a:solidFill>
            <a:schemeClr val="bg1"/>
          </a:solidFill>
        </p:spPr>
      </p:pic>
      <p:sp>
        <p:nvSpPr>
          <p:cNvPr id="15" name="TextBox 14"/>
          <p:cNvSpPr txBox="1"/>
          <p:nvPr/>
        </p:nvSpPr>
        <p:spPr>
          <a:xfrm>
            <a:off x="467183" y="3215537"/>
            <a:ext cx="7480256" cy="1878206"/>
          </a:xfrm>
          <a:prstGeom prst="rect">
            <a:avLst/>
          </a:prstGeom>
          <a:noFill/>
        </p:spPr>
        <p:txBody>
          <a:bodyPr wrap="square" rtlCol="0">
            <a:spAutoFit/>
          </a:bodyPr>
          <a:lstStyle/>
          <a:p>
            <a:pPr marL="291436" indent="-291436" defTabSz="932597">
              <a:lnSpc>
                <a:spcPct val="200000"/>
              </a:lnSpc>
              <a:buFont typeface="Arial" panose="020B0604020202020204" pitchFamily="34" charset="0"/>
              <a:buChar char="•"/>
            </a:pPr>
            <a:r>
              <a:rPr lang="en-US" sz="2040" dirty="0">
                <a:solidFill>
                  <a:srgbClr val="000000"/>
                </a:solidFill>
                <a:latin typeface="Nirmala UI Semilight" panose="020B0402040204020203" pitchFamily="34" charset="0"/>
                <a:cs typeface="Segoe UI" panose="020B0502040204020203" pitchFamily="34" charset="0"/>
              </a:rPr>
              <a:t>Contact your HPE or Microsoft representative</a:t>
            </a:r>
          </a:p>
          <a:p>
            <a:pPr marL="291436" indent="-291436" defTabSz="932597">
              <a:lnSpc>
                <a:spcPct val="200000"/>
              </a:lnSpc>
              <a:buFont typeface="Arial" panose="020B0604020202020204" pitchFamily="34" charset="0"/>
              <a:buChar char="•"/>
            </a:pPr>
            <a:r>
              <a:rPr lang="en-US" sz="2040" dirty="0">
                <a:solidFill>
                  <a:srgbClr val="000000"/>
                </a:solidFill>
                <a:latin typeface="Nirmala UI Semilight" panose="020B0402040204020203" pitchFamily="34" charset="0"/>
                <a:cs typeface="Segoe UI" panose="020B0502040204020203" pitchFamily="34" charset="0"/>
              </a:rPr>
              <a:t>Visit </a:t>
            </a:r>
            <a:r>
              <a:rPr lang="en-US" sz="2040" dirty="0">
                <a:solidFill>
                  <a:srgbClr val="000000"/>
                </a:solidFill>
                <a:latin typeface="Nirmala UI Semilight" panose="020B0402040204020203" pitchFamily="34" charset="0"/>
                <a:cs typeface="Segoe UI" panose="020B0502040204020203" pitchFamily="34" charset="0"/>
                <a:hlinkClick r:id="rId3"/>
              </a:rPr>
              <a:t>azurestackinnovationcenters.com</a:t>
            </a:r>
            <a:endParaRPr lang="en-US" sz="2040" dirty="0">
              <a:solidFill>
                <a:srgbClr val="000000"/>
              </a:solidFill>
              <a:latin typeface="Nirmala UI Semilight" panose="020B0402040204020203" pitchFamily="34" charset="0"/>
              <a:cs typeface="Segoe UI" panose="020B0502040204020203" pitchFamily="34" charset="0"/>
            </a:endParaRPr>
          </a:p>
          <a:p>
            <a:pPr marL="291436" indent="-291436" defTabSz="932597">
              <a:lnSpc>
                <a:spcPct val="200000"/>
              </a:lnSpc>
              <a:buFont typeface="Arial" panose="020B0604020202020204" pitchFamily="34" charset="0"/>
              <a:buChar char="•"/>
            </a:pPr>
            <a:r>
              <a:rPr lang="en-US" sz="2040" dirty="0">
                <a:solidFill>
                  <a:srgbClr val="000000"/>
                </a:solidFill>
                <a:latin typeface="Nirmala UI Semilight" panose="020B0402040204020203" pitchFamily="34" charset="0"/>
                <a:cs typeface="Segoe UI" panose="020B0502040204020203" pitchFamily="34" charset="0"/>
              </a:rPr>
              <a:t>Send a request to </a:t>
            </a:r>
            <a:r>
              <a:rPr lang="en-US" sz="2040" dirty="0">
                <a:solidFill>
                  <a:srgbClr val="000000"/>
                </a:solidFill>
                <a:latin typeface="Nirmala UI Semilight" panose="020B0402040204020203" pitchFamily="34" charset="0"/>
                <a:cs typeface="Segoe UI" panose="020B0502040204020203" pitchFamily="34" charset="0"/>
                <a:hlinkClick r:id="rId4"/>
              </a:rPr>
              <a:t>asic@hpe.com</a:t>
            </a:r>
            <a:r>
              <a:rPr lang="en-US" sz="2040" dirty="0">
                <a:solidFill>
                  <a:srgbClr val="000000"/>
                </a:solidFill>
                <a:latin typeface="Nirmala UI Semilight" panose="020B0402040204020203" pitchFamily="34" charset="0"/>
                <a:cs typeface="Segoe UI" panose="020B0502040204020203" pitchFamily="34" charset="0"/>
              </a:rPr>
              <a:t> or </a:t>
            </a:r>
            <a:r>
              <a:rPr lang="en-US" sz="2040" dirty="0">
                <a:solidFill>
                  <a:srgbClr val="000000"/>
                </a:solidFill>
                <a:latin typeface="Nirmala UI Semilight" panose="020B0402040204020203" pitchFamily="34" charset="0"/>
                <a:cs typeface="Segoe UI" panose="020B0502040204020203" pitchFamily="34" charset="0"/>
                <a:hlinkClick r:id="rId4"/>
              </a:rPr>
              <a:t>asic@microsoft.com</a:t>
            </a:r>
            <a:endParaRPr lang="en-US" sz="2040" dirty="0">
              <a:solidFill>
                <a:srgbClr val="000000"/>
              </a:solidFill>
              <a:latin typeface="Nirmala UI Semilight" panose="020B0402040204020203" pitchFamily="34" charset="0"/>
              <a:cs typeface="Segoe UI" panose="020B0502040204020203" pitchFamily="34" charset="0"/>
            </a:endParaRPr>
          </a:p>
        </p:txBody>
      </p:sp>
    </p:spTree>
    <p:extLst>
      <p:ext uri="{BB962C8B-B14F-4D97-AF65-F5344CB8AC3E}">
        <p14:creationId xmlns:p14="http://schemas.microsoft.com/office/powerpoint/2010/main" val="31085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400" dirty="0">
                <a:solidFill>
                  <a:schemeClr val="bg1"/>
                </a:solidFill>
              </a:rPr>
              <a:t>Lab #3:  Deploying Web API and Serverless Functions</a:t>
            </a:r>
          </a:p>
          <a:p>
            <a:pPr>
              <a:defRPr/>
            </a:pPr>
            <a:r>
              <a:rPr lang="en-US" sz="4400" b="1" dirty="0">
                <a:solidFill>
                  <a:srgbClr val="FFFFFF"/>
                </a:solidFill>
                <a:latin typeface="Segoe UI" panose="020B0502040204020203" pitchFamily="34" charset="0"/>
              </a:rPr>
              <a:t>https://aka.ms/markiii-stackhol</a:t>
            </a:r>
            <a:endParaRPr lang="en-US" sz="4400" b="1" dirty="0">
              <a:solidFill>
                <a:srgbClr val="FFFFFF"/>
              </a:solidFill>
              <a:latin typeface="Segoe UI Semibold (Headings)"/>
            </a:endParaRPr>
          </a:p>
          <a:p>
            <a:pPr lvl="0">
              <a:defRPr/>
            </a:pPr>
            <a:endParaRPr kumimoji="0" lang="en-US" b="1" i="0" u="none" strike="noStrike" kern="1200" cap="none" spc="-102" normalizeH="0" baseline="0" noProof="0" dirty="0">
              <a:ln w="3175">
                <a:noFill/>
              </a:ln>
              <a:solidFill>
                <a:schemeClr val="bg1"/>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2482613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AE22-A665-44BD-85F0-170BF0B981EA}"/>
              </a:ext>
            </a:extLst>
          </p:cNvPr>
          <p:cNvSpPr>
            <a:spLocks noGrp="1"/>
          </p:cNvSpPr>
          <p:nvPr>
            <p:ph type="title"/>
          </p:nvPr>
        </p:nvSpPr>
        <p:spPr>
          <a:xfrm>
            <a:off x="598505" y="93226"/>
            <a:ext cx="11239464" cy="565091"/>
          </a:xfrm>
        </p:spPr>
        <p:txBody>
          <a:bodyPr>
            <a:normAutofit fontScale="90000"/>
          </a:bodyPr>
          <a:lstStyle/>
          <a:p>
            <a:r>
              <a:rPr lang="en-US" dirty="0"/>
              <a:t>Important Notes about the Labs…</a:t>
            </a:r>
          </a:p>
        </p:txBody>
      </p:sp>
      <p:sp>
        <p:nvSpPr>
          <p:cNvPr id="3" name="Text Placeholder 2">
            <a:extLst>
              <a:ext uri="{FF2B5EF4-FFF2-40B4-BE49-F238E27FC236}">
                <a16:creationId xmlns:a16="http://schemas.microsoft.com/office/drawing/2014/main" id="{168D4715-AE3F-4B09-B863-5CD60562665F}"/>
              </a:ext>
            </a:extLst>
          </p:cNvPr>
          <p:cNvSpPr>
            <a:spLocks noGrp="1"/>
          </p:cNvSpPr>
          <p:nvPr>
            <p:ph type="body" sz="quarter" idx="10"/>
          </p:nvPr>
        </p:nvSpPr>
        <p:spPr>
          <a:xfrm>
            <a:off x="544708" y="776446"/>
            <a:ext cx="11239464" cy="7059625"/>
          </a:xfrm>
        </p:spPr>
        <p:txBody>
          <a:bodyPr/>
          <a:lstStyle/>
          <a:p>
            <a:r>
              <a:rPr lang="en-US" sz="2000" dirty="0"/>
              <a:t>When asked to enter names of things such as web sites, resource groups, etc., </a:t>
            </a:r>
            <a:r>
              <a:rPr lang="en-US" sz="2000" b="1" u="sng" dirty="0"/>
              <a:t>please enter your assigned number to the name.</a:t>
            </a:r>
          </a:p>
          <a:p>
            <a:pPr lvl="1"/>
            <a:r>
              <a:rPr lang="en-US" sz="2000" dirty="0"/>
              <a:t>For example:</a:t>
            </a:r>
          </a:p>
          <a:p>
            <a:pPr lvl="2"/>
            <a:r>
              <a:rPr lang="en-US" sz="2000" dirty="0"/>
              <a:t>Lab#1 – Step 3:</a:t>
            </a:r>
          </a:p>
          <a:p>
            <a:pPr lvl="3"/>
            <a:r>
              <a:rPr lang="en-US" sz="2000" dirty="0"/>
              <a:t>Display Name:  PROD-Plan-XX where XX is your assigned number</a:t>
            </a:r>
          </a:p>
          <a:p>
            <a:pPr lvl="3"/>
            <a:r>
              <a:rPr lang="en-US" sz="2000" dirty="0"/>
              <a:t>Resource Group:  </a:t>
            </a:r>
            <a:r>
              <a:rPr lang="en-US" sz="2000" dirty="0" err="1"/>
              <a:t>ContosoFinanceXX</a:t>
            </a:r>
            <a:r>
              <a:rPr lang="en-US" sz="2000" dirty="0"/>
              <a:t> where XX is your assigned number</a:t>
            </a:r>
          </a:p>
          <a:p>
            <a:pPr lvl="2"/>
            <a:r>
              <a:rPr lang="en-US" sz="2000" dirty="0"/>
              <a:t>Lab#2a – Step1:</a:t>
            </a:r>
          </a:p>
          <a:p>
            <a:pPr lvl="3"/>
            <a:r>
              <a:rPr lang="en-US" sz="2000" dirty="0"/>
              <a:t>Database Name:  </a:t>
            </a:r>
            <a:r>
              <a:rPr lang="en-US" sz="2000" dirty="0" err="1"/>
              <a:t>ContosoFinanceWebDBXX</a:t>
            </a:r>
            <a:r>
              <a:rPr lang="en-US" sz="2000" dirty="0"/>
              <a:t> where XX if your assigned number</a:t>
            </a:r>
          </a:p>
          <a:p>
            <a:pPr lvl="3"/>
            <a:r>
              <a:rPr lang="en-US" sz="2000" dirty="0"/>
              <a:t>Resource Group:  </a:t>
            </a:r>
            <a:r>
              <a:rPr lang="en-US" sz="2000" dirty="0" err="1"/>
              <a:t>AzureStackContosoFinanceXX</a:t>
            </a:r>
            <a:r>
              <a:rPr lang="en-US" sz="2000" dirty="0"/>
              <a:t> where XX is your assigned number</a:t>
            </a:r>
          </a:p>
          <a:p>
            <a:pPr lvl="1"/>
            <a:r>
              <a:rPr lang="en-US" sz="2000" dirty="0"/>
              <a:t>…And so on…</a:t>
            </a:r>
          </a:p>
          <a:p>
            <a:r>
              <a:rPr lang="en-US" sz="2000" dirty="0"/>
              <a:t>In Lab #1 – Step 5:</a:t>
            </a:r>
          </a:p>
          <a:p>
            <a:pPr lvl="1"/>
            <a:r>
              <a:rPr lang="en-US" sz="2000" dirty="0"/>
              <a:t>Be sure to also include/add the </a:t>
            </a:r>
            <a:r>
              <a:rPr lang="en-US" sz="2000" dirty="0" err="1"/>
              <a:t>Microsoft.Web</a:t>
            </a:r>
            <a:r>
              <a:rPr lang="en-US" sz="2000" dirty="0"/>
              <a:t> service</a:t>
            </a:r>
          </a:p>
          <a:p>
            <a:r>
              <a:rPr lang="en-US" sz="2000" dirty="0"/>
              <a:t>In Lab #2b – Step 2:</a:t>
            </a:r>
          </a:p>
          <a:p>
            <a:pPr lvl="1"/>
            <a:r>
              <a:rPr lang="en-US" sz="2000" dirty="0"/>
              <a:t>You need to create the </a:t>
            </a:r>
            <a:r>
              <a:rPr lang="en-US" sz="2000" dirty="0" err="1"/>
              <a:t>AzureStackContosoFinanceXX</a:t>
            </a:r>
            <a:r>
              <a:rPr lang="en-US" sz="2000" dirty="0"/>
              <a:t> RG not ‘use existing’</a:t>
            </a:r>
          </a:p>
          <a:p>
            <a:r>
              <a:rPr lang="en-US" sz="2000" dirty="0"/>
              <a:t>In Lab #2b – Step 3:</a:t>
            </a:r>
          </a:p>
          <a:p>
            <a:pPr lvl="1"/>
            <a:r>
              <a:rPr lang="en-US" sz="2000" dirty="0"/>
              <a:t>The SKU available is different then depicted – just pick the one that is available!</a:t>
            </a:r>
          </a:p>
          <a:p>
            <a:r>
              <a:rPr lang="en-US" sz="2000" dirty="0"/>
              <a:t>In Lab #2 – when asked about which Type of SQL to choose, choose </a:t>
            </a:r>
            <a:r>
              <a:rPr lang="en-US" sz="2000" dirty="0" err="1"/>
              <a:t>SQLAzure</a:t>
            </a:r>
            <a:endParaRPr lang="en-US" sz="2000" dirty="0"/>
          </a:p>
          <a:p>
            <a:endParaRPr lang="en-US" dirty="0"/>
          </a:p>
          <a:p>
            <a:pPr lvl="1"/>
            <a:endParaRPr lang="en-US" dirty="0"/>
          </a:p>
        </p:txBody>
      </p:sp>
    </p:spTree>
    <p:extLst>
      <p:ext uri="{BB962C8B-B14F-4D97-AF65-F5344CB8AC3E}">
        <p14:creationId xmlns:p14="http://schemas.microsoft.com/office/powerpoint/2010/main" val="14365452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8288945"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5400" dirty="0">
                <a:solidFill>
                  <a:schemeClr val="bg1"/>
                </a:solidFill>
              </a:rPr>
              <a:t>Q&amp;A and Close</a:t>
            </a: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3509635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6402544"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2" normalizeH="0" baseline="0" noProof="0" dirty="0">
                <a:ln w="3175">
                  <a:noFill/>
                </a:ln>
                <a:solidFill>
                  <a:srgbClr val="FFFFFF"/>
                </a:solidFill>
                <a:effectLst/>
                <a:uLnTx/>
                <a:uFillTx/>
                <a:latin typeface="Segoe UI" panose="020B0502040204020203" pitchFamily="34" charset="0"/>
              </a:rPr>
              <a:t>Azure Stack</a:t>
            </a:r>
            <a:br>
              <a:rPr kumimoji="0" lang="en-US" sz="4896" b="0" i="0" u="none" strike="noStrike" kern="1200" cap="none" spc="-102" normalizeH="0" baseline="0" noProof="0" dirty="0">
                <a:ln w="3175">
                  <a:noFill/>
                </a:ln>
                <a:solidFill>
                  <a:srgbClr val="FFFFFF"/>
                </a:solidFill>
                <a:effectLst/>
                <a:uLnTx/>
                <a:uFillTx/>
                <a:latin typeface="Segoe UI Semibold (Headings)"/>
              </a:rPr>
            </a:br>
            <a:r>
              <a:rPr lang="en-US" sz="4896" b="1" dirty="0">
                <a:solidFill>
                  <a:srgbClr val="FFFFFF"/>
                </a:solidFill>
                <a:latin typeface="Segoe UI Semibold (Headings)"/>
              </a:rPr>
              <a:t>Purchasing</a:t>
            </a:r>
            <a:endParaRPr kumimoji="0" lang="en-US" sz="4896" b="1" i="0" u="none" strike="noStrike" kern="1200" cap="none" spc="-102" normalizeH="0" baseline="0" noProof="0" dirty="0">
              <a:ln w="3175">
                <a:noFill/>
              </a:ln>
              <a:solidFill>
                <a:srgbClr val="FFFFFF"/>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3035251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0EC92D-DF3D-470A-9862-65CBC0CB1BC1}"/>
              </a:ext>
            </a:extLst>
          </p:cNvPr>
          <p:cNvSpPr/>
          <p:nvPr/>
        </p:nvSpPr>
        <p:spPr bwMode="auto">
          <a:xfrm>
            <a:off x="188970" y="1551727"/>
            <a:ext cx="11833874" cy="54427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AAB391F4-C37B-44FB-B041-A80A043BAA4E}"/>
              </a:ext>
            </a:extLst>
          </p:cNvPr>
          <p:cNvSpPr>
            <a:spLocks noGrp="1"/>
          </p:cNvSpPr>
          <p:nvPr>
            <p:ph type="title"/>
          </p:nvPr>
        </p:nvSpPr>
        <p:spPr/>
        <p:txBody>
          <a:bodyPr/>
          <a:lstStyle/>
          <a:p>
            <a:r>
              <a:rPr lang="en-US" dirty="0"/>
              <a:t>Consistency across the cloud and the edge</a:t>
            </a:r>
          </a:p>
        </p:txBody>
      </p:sp>
      <p:cxnSp>
        <p:nvCxnSpPr>
          <p:cNvPr id="85" name="Straight Arrow Connector 84">
            <a:extLst>
              <a:ext uri="{FF2B5EF4-FFF2-40B4-BE49-F238E27FC236}">
                <a16:creationId xmlns:a16="http://schemas.microsoft.com/office/drawing/2014/main" id="{2C43D4CC-E14C-4673-AF26-25B5A3E72245}"/>
              </a:ext>
            </a:extLst>
          </p:cNvPr>
          <p:cNvCxnSpPr>
            <a:cxnSpLocks/>
          </p:cNvCxnSpPr>
          <p:nvPr/>
        </p:nvCxnSpPr>
        <p:spPr>
          <a:xfrm flipV="1">
            <a:off x="2076508" y="2680403"/>
            <a:ext cx="6408925" cy="1"/>
          </a:xfrm>
          <a:prstGeom prst="straightConnector1">
            <a:avLst/>
          </a:prstGeom>
          <a:ln w="15875" cap="rnd">
            <a:solidFill>
              <a:schemeClr val="accent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useBgFill="1">
        <p:nvSpPr>
          <p:cNvPr id="119" name="Oval 118">
            <a:extLst>
              <a:ext uri="{FF2B5EF4-FFF2-40B4-BE49-F238E27FC236}">
                <a16:creationId xmlns:a16="http://schemas.microsoft.com/office/drawing/2014/main" id="{6999187F-36DF-4224-B91D-F7FE64E73FBC}"/>
              </a:ext>
            </a:extLst>
          </p:cNvPr>
          <p:cNvSpPr/>
          <p:nvPr/>
        </p:nvSpPr>
        <p:spPr bwMode="auto">
          <a:xfrm>
            <a:off x="3550495"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21" name="Oval 120">
            <a:extLst>
              <a:ext uri="{FF2B5EF4-FFF2-40B4-BE49-F238E27FC236}">
                <a16:creationId xmlns:a16="http://schemas.microsoft.com/office/drawing/2014/main" id="{8C7055A5-61EC-44C8-AFBB-53DDF562AEEB}"/>
              </a:ext>
            </a:extLst>
          </p:cNvPr>
          <p:cNvSpPr/>
          <p:nvPr/>
        </p:nvSpPr>
        <p:spPr bwMode="auto">
          <a:xfrm>
            <a:off x="4628817"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18" name="Oval 117">
            <a:extLst>
              <a:ext uri="{FF2B5EF4-FFF2-40B4-BE49-F238E27FC236}">
                <a16:creationId xmlns:a16="http://schemas.microsoft.com/office/drawing/2014/main" id="{DE34539B-9EC3-42DA-9526-F36180FE4E9A}"/>
              </a:ext>
            </a:extLst>
          </p:cNvPr>
          <p:cNvSpPr/>
          <p:nvPr/>
        </p:nvSpPr>
        <p:spPr bwMode="auto">
          <a:xfrm>
            <a:off x="2472172"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21" name="Oval 20">
            <a:extLst>
              <a:ext uri="{FF2B5EF4-FFF2-40B4-BE49-F238E27FC236}">
                <a16:creationId xmlns:a16="http://schemas.microsoft.com/office/drawing/2014/main" id="{E6D5B3AF-F62F-46DD-AC81-216824997FEC}"/>
              </a:ext>
            </a:extLst>
          </p:cNvPr>
          <p:cNvSpPr/>
          <p:nvPr/>
        </p:nvSpPr>
        <p:spPr bwMode="auto">
          <a:xfrm>
            <a:off x="1403564"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7" name="Rectangle 36">
            <a:extLst>
              <a:ext uri="{FF2B5EF4-FFF2-40B4-BE49-F238E27FC236}">
                <a16:creationId xmlns:a16="http://schemas.microsoft.com/office/drawing/2014/main" id="{807CC0E9-A43A-414D-9B37-80FA68B26DD7}"/>
              </a:ext>
            </a:extLst>
          </p:cNvPr>
          <p:cNvSpPr/>
          <p:nvPr/>
        </p:nvSpPr>
        <p:spPr>
          <a:xfrm>
            <a:off x="1394369" y="3261333"/>
            <a:ext cx="788745" cy="288137"/>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Sphere</a:t>
            </a:r>
          </a:p>
        </p:txBody>
      </p:sp>
      <p:sp>
        <p:nvSpPr>
          <p:cNvPr id="38" name="Rectangle 37">
            <a:extLst>
              <a:ext uri="{FF2B5EF4-FFF2-40B4-BE49-F238E27FC236}">
                <a16:creationId xmlns:a16="http://schemas.microsoft.com/office/drawing/2014/main" id="{FC02769B-8246-4765-ACFD-D2ED493BD11D}"/>
              </a:ext>
            </a:extLst>
          </p:cNvPr>
          <p:cNvSpPr/>
          <p:nvPr/>
        </p:nvSpPr>
        <p:spPr>
          <a:xfrm>
            <a:off x="2424123" y="3329788"/>
            <a:ext cx="870756" cy="144069"/>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Drone</a:t>
            </a:r>
          </a:p>
        </p:txBody>
      </p:sp>
      <p:sp>
        <p:nvSpPr>
          <p:cNvPr id="39" name="Rectangle 38">
            <a:extLst>
              <a:ext uri="{FF2B5EF4-FFF2-40B4-BE49-F238E27FC236}">
                <a16:creationId xmlns:a16="http://schemas.microsoft.com/office/drawing/2014/main" id="{B56E7313-5315-49FD-BEED-93AF001A38D3}"/>
              </a:ext>
            </a:extLst>
          </p:cNvPr>
          <p:cNvSpPr/>
          <p:nvPr/>
        </p:nvSpPr>
        <p:spPr>
          <a:xfrm>
            <a:off x="2986321" y="3261333"/>
            <a:ext cx="1902338" cy="288137"/>
          </a:xfrm>
          <a:prstGeom prst="rect">
            <a:avLst/>
          </a:prstGeom>
          <a:noFill/>
          <a:ln>
            <a:noFill/>
          </a:ln>
        </p:spPr>
        <p:txBody>
          <a:bodyPr wrap="square" lIns="0" tIns="0" rIns="0" bIns="0" rtlCol="0" anchor="ctr" anchorCtr="0">
            <a:spAutoFit/>
          </a:bodyPr>
          <a:lstStyle/>
          <a:p>
            <a:pPr algn="ctr" defTabSz="932059"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Industrial</a:t>
            </a:r>
          </a:p>
          <a:p>
            <a:pPr algn="ctr" defTabSz="932059"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Assets</a:t>
            </a:r>
          </a:p>
        </p:txBody>
      </p:sp>
      <p:sp>
        <p:nvSpPr>
          <p:cNvPr id="40" name="Rectangle 39">
            <a:extLst>
              <a:ext uri="{FF2B5EF4-FFF2-40B4-BE49-F238E27FC236}">
                <a16:creationId xmlns:a16="http://schemas.microsoft.com/office/drawing/2014/main" id="{5923D2ED-7B78-48CA-B81D-33B3CC077991}"/>
              </a:ext>
            </a:extLst>
          </p:cNvPr>
          <p:cNvSpPr/>
          <p:nvPr/>
        </p:nvSpPr>
        <p:spPr>
          <a:xfrm>
            <a:off x="4538407" y="3261333"/>
            <a:ext cx="949807" cy="288137"/>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Data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Box Edge</a:t>
            </a:r>
          </a:p>
        </p:txBody>
      </p:sp>
      <p:sp>
        <p:nvSpPr>
          <p:cNvPr id="43" name="Oval 42">
            <a:extLst>
              <a:ext uri="{FF2B5EF4-FFF2-40B4-BE49-F238E27FC236}">
                <a16:creationId xmlns:a16="http://schemas.microsoft.com/office/drawing/2014/main" id="{961B8A3D-DEF5-4D5B-ABBB-F2A1BA59BAEB}"/>
              </a:ext>
            </a:extLst>
          </p:cNvPr>
          <p:cNvSpPr/>
          <p:nvPr/>
        </p:nvSpPr>
        <p:spPr bwMode="auto">
          <a:xfrm>
            <a:off x="1494957"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a</a:t>
            </a:r>
          </a:p>
        </p:txBody>
      </p:sp>
      <p:sp>
        <p:nvSpPr>
          <p:cNvPr id="50" name="Oval 49">
            <a:extLst>
              <a:ext uri="{FF2B5EF4-FFF2-40B4-BE49-F238E27FC236}">
                <a16:creationId xmlns:a16="http://schemas.microsoft.com/office/drawing/2014/main" id="{6D9F076E-D551-447E-B7D5-C09E1B6C2604}"/>
              </a:ext>
            </a:extLst>
          </p:cNvPr>
          <p:cNvSpPr/>
          <p:nvPr/>
        </p:nvSpPr>
        <p:spPr bwMode="auto">
          <a:xfrm>
            <a:off x="2568983"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b</a:t>
            </a:r>
          </a:p>
        </p:txBody>
      </p:sp>
      <p:sp>
        <p:nvSpPr>
          <p:cNvPr id="51" name="Oval 50">
            <a:extLst>
              <a:ext uri="{FF2B5EF4-FFF2-40B4-BE49-F238E27FC236}">
                <a16:creationId xmlns:a16="http://schemas.microsoft.com/office/drawing/2014/main" id="{78C687D9-A3F7-47BA-9E6E-929D2B4B93DA}"/>
              </a:ext>
            </a:extLst>
          </p:cNvPr>
          <p:cNvSpPr/>
          <p:nvPr/>
        </p:nvSpPr>
        <p:spPr bwMode="auto">
          <a:xfrm>
            <a:off x="3643009"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c</a:t>
            </a:r>
          </a:p>
        </p:txBody>
      </p:sp>
      <p:sp>
        <p:nvSpPr>
          <p:cNvPr id="52" name="Oval 51">
            <a:extLst>
              <a:ext uri="{FF2B5EF4-FFF2-40B4-BE49-F238E27FC236}">
                <a16:creationId xmlns:a16="http://schemas.microsoft.com/office/drawing/2014/main" id="{6E228F0C-3F46-48F0-BE47-27F9A6A7FD02}"/>
              </a:ext>
            </a:extLst>
          </p:cNvPr>
          <p:cNvSpPr/>
          <p:nvPr/>
        </p:nvSpPr>
        <p:spPr bwMode="auto">
          <a:xfrm>
            <a:off x="4717034"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d</a:t>
            </a:r>
          </a:p>
        </p:txBody>
      </p:sp>
      <p:pic>
        <p:nvPicPr>
          <p:cNvPr id="55" name="Picture 54" descr="A close up of a logo&#10;&#10;Description generated with high confidence">
            <a:extLst>
              <a:ext uri="{FF2B5EF4-FFF2-40B4-BE49-F238E27FC236}">
                <a16:creationId xmlns:a16="http://schemas.microsoft.com/office/drawing/2014/main" id="{27AC8FF3-6EAC-4352-8CCD-ABFD0D8100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9147" y="2525234"/>
            <a:ext cx="431503" cy="277730"/>
          </a:xfrm>
          <a:prstGeom prst="rect">
            <a:avLst/>
          </a:prstGeom>
        </p:spPr>
      </p:pic>
      <p:grpSp>
        <p:nvGrpSpPr>
          <p:cNvPr id="66" name="Group 65">
            <a:extLst>
              <a:ext uri="{FF2B5EF4-FFF2-40B4-BE49-F238E27FC236}">
                <a16:creationId xmlns:a16="http://schemas.microsoft.com/office/drawing/2014/main" id="{6811506D-C700-44C2-945B-14B4369E464B}"/>
              </a:ext>
            </a:extLst>
          </p:cNvPr>
          <p:cNvGrpSpPr/>
          <p:nvPr/>
        </p:nvGrpSpPr>
        <p:grpSpPr>
          <a:xfrm>
            <a:off x="1621047" y="2516187"/>
            <a:ext cx="324607" cy="331664"/>
            <a:chOff x="1748832" y="4748449"/>
            <a:chExt cx="367814" cy="375811"/>
          </a:xfrm>
        </p:grpSpPr>
        <p:sp>
          <p:nvSpPr>
            <p:cNvPr id="67" name="Freeform 10">
              <a:extLst>
                <a:ext uri="{FF2B5EF4-FFF2-40B4-BE49-F238E27FC236}">
                  <a16:creationId xmlns:a16="http://schemas.microsoft.com/office/drawing/2014/main" id="{3E769A49-137F-452B-A792-B62EC5537D2D}"/>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rgbClr val="1673BA"/>
            </a:solidFill>
            <a:ln w="19050" cap="flat">
              <a:solidFill>
                <a:srgbClr val="1673BA"/>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68" name="Oval 67">
              <a:extLst>
                <a:ext uri="{FF2B5EF4-FFF2-40B4-BE49-F238E27FC236}">
                  <a16:creationId xmlns:a16="http://schemas.microsoft.com/office/drawing/2014/main" id="{8E1CF913-FF43-4910-AA76-40B38ACBF2AF}"/>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9" name="LightningBolt_E945">
              <a:extLst>
                <a:ext uri="{FF2B5EF4-FFF2-40B4-BE49-F238E27FC236}">
                  <a16:creationId xmlns:a16="http://schemas.microsoft.com/office/drawing/2014/main" id="{63CE052C-0B55-4CC3-AE3C-8B1B510FC75C}"/>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3FADD3"/>
            </a:solidFill>
            <a:ln w="15875" cap="sq">
              <a:no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632">
                <a:gradFill>
                  <a:gsLst>
                    <a:gs pos="0">
                      <a:srgbClr val="505050"/>
                    </a:gs>
                    <a:gs pos="100000">
                      <a:srgbClr val="505050"/>
                    </a:gs>
                  </a:gsLst>
                </a:gradFill>
                <a:latin typeface="Segoe UI Semilight"/>
              </a:endParaRPr>
            </a:p>
          </p:txBody>
        </p:sp>
      </p:grpSp>
      <p:grpSp>
        <p:nvGrpSpPr>
          <p:cNvPr id="7" name="Group 6">
            <a:extLst>
              <a:ext uri="{FF2B5EF4-FFF2-40B4-BE49-F238E27FC236}">
                <a16:creationId xmlns:a16="http://schemas.microsoft.com/office/drawing/2014/main" id="{4D0DE1A7-C806-4C72-81A4-E95945B0BBEE}"/>
              </a:ext>
            </a:extLst>
          </p:cNvPr>
          <p:cNvGrpSpPr/>
          <p:nvPr/>
        </p:nvGrpSpPr>
        <p:grpSpPr>
          <a:xfrm>
            <a:off x="1403565" y="4404831"/>
            <a:ext cx="9633877" cy="192135"/>
            <a:chOff x="1375304" y="4566895"/>
            <a:chExt cx="9445835" cy="188385"/>
          </a:xfrm>
        </p:grpSpPr>
        <p:cxnSp>
          <p:nvCxnSpPr>
            <p:cNvPr id="24" name="Straight Arrow Connector 23">
              <a:extLst>
                <a:ext uri="{FF2B5EF4-FFF2-40B4-BE49-F238E27FC236}">
                  <a16:creationId xmlns:a16="http://schemas.microsoft.com/office/drawing/2014/main" id="{91FB3859-1A4C-451E-8DA3-FFDBBF4742C0}"/>
                </a:ext>
              </a:extLst>
            </p:cNvPr>
            <p:cNvCxnSpPr/>
            <p:nvPr/>
          </p:nvCxnSpPr>
          <p:spPr>
            <a:xfrm>
              <a:off x="1375304" y="4679768"/>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46" name="Freeform: Shape 45">
              <a:extLst>
                <a:ext uri="{FF2B5EF4-FFF2-40B4-BE49-F238E27FC236}">
                  <a16:creationId xmlns:a16="http://schemas.microsoft.com/office/drawing/2014/main" id="{B4B21192-5DC0-4684-982E-535F18DF630F}"/>
                </a:ext>
              </a:extLst>
            </p:cNvPr>
            <p:cNvSpPr/>
            <p:nvPr/>
          </p:nvSpPr>
          <p:spPr bwMode="auto">
            <a:xfrm flipH="1">
              <a:off x="5370995" y="4566895"/>
              <a:ext cx="1533368"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Security Center</a:t>
              </a:r>
            </a:p>
          </p:txBody>
        </p:sp>
      </p:grpSp>
      <p:grpSp>
        <p:nvGrpSpPr>
          <p:cNvPr id="8" name="Group 7">
            <a:extLst>
              <a:ext uri="{FF2B5EF4-FFF2-40B4-BE49-F238E27FC236}">
                <a16:creationId xmlns:a16="http://schemas.microsoft.com/office/drawing/2014/main" id="{1A8975BF-EB84-4E62-A3EC-782A115A50F4}"/>
              </a:ext>
            </a:extLst>
          </p:cNvPr>
          <p:cNvGrpSpPr/>
          <p:nvPr/>
        </p:nvGrpSpPr>
        <p:grpSpPr>
          <a:xfrm>
            <a:off x="1403565" y="4756986"/>
            <a:ext cx="9633877" cy="192135"/>
            <a:chOff x="1375304" y="4912176"/>
            <a:chExt cx="9445835" cy="188385"/>
          </a:xfrm>
        </p:grpSpPr>
        <p:cxnSp>
          <p:nvCxnSpPr>
            <p:cNvPr id="126" name="Straight Arrow Connector 125">
              <a:extLst>
                <a:ext uri="{FF2B5EF4-FFF2-40B4-BE49-F238E27FC236}">
                  <a16:creationId xmlns:a16="http://schemas.microsoft.com/office/drawing/2014/main" id="{465F96AF-C4F5-4B0D-BD27-6AEE83A2166C}"/>
                </a:ext>
              </a:extLst>
            </p:cNvPr>
            <p:cNvCxnSpPr/>
            <p:nvPr/>
          </p:nvCxnSpPr>
          <p:spPr>
            <a:xfrm>
              <a:off x="1375304" y="5021265"/>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127" name="Freeform: Shape 126">
              <a:extLst>
                <a:ext uri="{FF2B5EF4-FFF2-40B4-BE49-F238E27FC236}">
                  <a16:creationId xmlns:a16="http://schemas.microsoft.com/office/drawing/2014/main" id="{EA75C151-EE7A-49FF-B803-5D3186D4338E}"/>
                </a:ext>
              </a:extLst>
            </p:cNvPr>
            <p:cNvSpPr/>
            <p:nvPr/>
          </p:nvSpPr>
          <p:spPr bwMode="auto">
            <a:xfrm flipH="1">
              <a:off x="5340313" y="4912176"/>
              <a:ext cx="1594732"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Active Directory</a:t>
              </a:r>
            </a:p>
          </p:txBody>
        </p:sp>
      </p:grpSp>
      <p:grpSp>
        <p:nvGrpSpPr>
          <p:cNvPr id="9" name="Group 8">
            <a:extLst>
              <a:ext uri="{FF2B5EF4-FFF2-40B4-BE49-F238E27FC236}">
                <a16:creationId xmlns:a16="http://schemas.microsoft.com/office/drawing/2014/main" id="{427BA526-268B-4665-BB92-F52B87376991}"/>
              </a:ext>
            </a:extLst>
          </p:cNvPr>
          <p:cNvGrpSpPr/>
          <p:nvPr/>
        </p:nvGrpSpPr>
        <p:grpSpPr>
          <a:xfrm>
            <a:off x="1403565" y="5109141"/>
            <a:ext cx="9633877" cy="192135"/>
            <a:chOff x="1375304" y="5257457"/>
            <a:chExt cx="9445835" cy="188385"/>
          </a:xfrm>
        </p:grpSpPr>
        <p:cxnSp>
          <p:nvCxnSpPr>
            <p:cNvPr id="128" name="Straight Arrow Connector 127">
              <a:extLst>
                <a:ext uri="{FF2B5EF4-FFF2-40B4-BE49-F238E27FC236}">
                  <a16:creationId xmlns:a16="http://schemas.microsoft.com/office/drawing/2014/main" id="{D77C4A99-2938-4E55-9ED9-72586FC2B3B9}"/>
                </a:ext>
              </a:extLst>
            </p:cNvPr>
            <p:cNvCxnSpPr/>
            <p:nvPr/>
          </p:nvCxnSpPr>
          <p:spPr>
            <a:xfrm>
              <a:off x="1375304" y="5362762"/>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129" name="Freeform: Shape 128">
              <a:extLst>
                <a:ext uri="{FF2B5EF4-FFF2-40B4-BE49-F238E27FC236}">
                  <a16:creationId xmlns:a16="http://schemas.microsoft.com/office/drawing/2014/main" id="{E5D746DB-11C1-466C-A9C4-B5DC6D8ABE35}"/>
                </a:ext>
              </a:extLst>
            </p:cNvPr>
            <p:cNvSpPr/>
            <p:nvPr/>
          </p:nvSpPr>
          <p:spPr bwMode="auto">
            <a:xfrm flipH="1">
              <a:off x="5437069" y="5257457"/>
              <a:ext cx="1401217"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Management</a:t>
              </a:r>
            </a:p>
          </p:txBody>
        </p:sp>
      </p:grpSp>
      <p:grpSp>
        <p:nvGrpSpPr>
          <p:cNvPr id="10" name="Group 9">
            <a:extLst>
              <a:ext uri="{FF2B5EF4-FFF2-40B4-BE49-F238E27FC236}">
                <a16:creationId xmlns:a16="http://schemas.microsoft.com/office/drawing/2014/main" id="{9EC2B397-803C-4170-836B-D7B01837A6EE}"/>
              </a:ext>
            </a:extLst>
          </p:cNvPr>
          <p:cNvGrpSpPr/>
          <p:nvPr/>
        </p:nvGrpSpPr>
        <p:grpSpPr>
          <a:xfrm>
            <a:off x="1403565" y="5461295"/>
            <a:ext cx="9633877" cy="192135"/>
            <a:chOff x="1375304" y="5602738"/>
            <a:chExt cx="9445835" cy="188385"/>
          </a:xfrm>
        </p:grpSpPr>
        <p:cxnSp>
          <p:nvCxnSpPr>
            <p:cNvPr id="130" name="Straight Arrow Connector 129">
              <a:extLst>
                <a:ext uri="{FF2B5EF4-FFF2-40B4-BE49-F238E27FC236}">
                  <a16:creationId xmlns:a16="http://schemas.microsoft.com/office/drawing/2014/main" id="{F0A311AC-EE2D-4552-A78F-1C2951081FB0}"/>
                </a:ext>
              </a:extLst>
            </p:cNvPr>
            <p:cNvCxnSpPr/>
            <p:nvPr/>
          </p:nvCxnSpPr>
          <p:spPr>
            <a:xfrm>
              <a:off x="1375304" y="5704259"/>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131" name="Freeform: Shape 130">
              <a:extLst>
                <a:ext uri="{FF2B5EF4-FFF2-40B4-BE49-F238E27FC236}">
                  <a16:creationId xmlns:a16="http://schemas.microsoft.com/office/drawing/2014/main" id="{F16D13FA-C71D-4572-A32F-CF2C406AA3F8}"/>
                </a:ext>
              </a:extLst>
            </p:cNvPr>
            <p:cNvSpPr/>
            <p:nvPr/>
          </p:nvSpPr>
          <p:spPr bwMode="auto">
            <a:xfrm flipH="1">
              <a:off x="5275967" y="5602738"/>
              <a:ext cx="1723422"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Machine Learning</a:t>
              </a:r>
            </a:p>
          </p:txBody>
        </p:sp>
      </p:grpSp>
      <p:grpSp>
        <p:nvGrpSpPr>
          <p:cNvPr id="11" name="Group 10">
            <a:extLst>
              <a:ext uri="{FF2B5EF4-FFF2-40B4-BE49-F238E27FC236}">
                <a16:creationId xmlns:a16="http://schemas.microsoft.com/office/drawing/2014/main" id="{0983145D-FA23-4EA2-ACC8-68D1DC9FB02A}"/>
              </a:ext>
            </a:extLst>
          </p:cNvPr>
          <p:cNvGrpSpPr/>
          <p:nvPr/>
        </p:nvGrpSpPr>
        <p:grpSpPr>
          <a:xfrm>
            <a:off x="1403565" y="5813451"/>
            <a:ext cx="9633877" cy="192135"/>
            <a:chOff x="1375304" y="5948020"/>
            <a:chExt cx="9445835" cy="188385"/>
          </a:xfrm>
        </p:grpSpPr>
        <p:cxnSp>
          <p:nvCxnSpPr>
            <p:cNvPr id="132" name="Straight Arrow Connector 131">
              <a:extLst>
                <a:ext uri="{FF2B5EF4-FFF2-40B4-BE49-F238E27FC236}">
                  <a16:creationId xmlns:a16="http://schemas.microsoft.com/office/drawing/2014/main" id="{F2CEFC0C-47B6-463F-90E6-2712FEC56FA1}"/>
                </a:ext>
              </a:extLst>
            </p:cNvPr>
            <p:cNvCxnSpPr/>
            <p:nvPr/>
          </p:nvCxnSpPr>
          <p:spPr>
            <a:xfrm>
              <a:off x="1375304" y="6045755"/>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133" name="Freeform: Shape 132">
              <a:extLst>
                <a:ext uri="{FF2B5EF4-FFF2-40B4-BE49-F238E27FC236}">
                  <a16:creationId xmlns:a16="http://schemas.microsoft.com/office/drawing/2014/main" id="{AB1D79DC-DF7C-4759-AE50-3C4413D741CC}"/>
                </a:ext>
              </a:extLst>
            </p:cNvPr>
            <p:cNvSpPr/>
            <p:nvPr/>
          </p:nvSpPr>
          <p:spPr bwMode="auto">
            <a:xfrm flipH="1">
              <a:off x="5485704" y="5948020"/>
              <a:ext cx="1303947"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Partner Ecosystem</a:t>
              </a:r>
            </a:p>
          </p:txBody>
        </p:sp>
      </p:grpSp>
      <p:grpSp>
        <p:nvGrpSpPr>
          <p:cNvPr id="2" name="Group 1">
            <a:extLst>
              <a:ext uri="{FF2B5EF4-FFF2-40B4-BE49-F238E27FC236}">
                <a16:creationId xmlns:a16="http://schemas.microsoft.com/office/drawing/2014/main" id="{324AB11E-DFEE-42AF-97A3-2AF92F6BD8A1}"/>
              </a:ext>
            </a:extLst>
          </p:cNvPr>
          <p:cNvGrpSpPr/>
          <p:nvPr/>
        </p:nvGrpSpPr>
        <p:grpSpPr>
          <a:xfrm>
            <a:off x="1410776" y="4049064"/>
            <a:ext cx="4809726" cy="192135"/>
            <a:chOff x="1382375" y="4218072"/>
            <a:chExt cx="4715846" cy="188385"/>
          </a:xfrm>
        </p:grpSpPr>
        <p:cxnSp>
          <p:nvCxnSpPr>
            <p:cNvPr id="72" name="Straight Arrow Connector 71">
              <a:extLst>
                <a:ext uri="{FF2B5EF4-FFF2-40B4-BE49-F238E27FC236}">
                  <a16:creationId xmlns:a16="http://schemas.microsoft.com/office/drawing/2014/main" id="{428221CE-0278-440D-A34B-E855050CD2D1}"/>
                </a:ext>
              </a:extLst>
            </p:cNvPr>
            <p:cNvCxnSpPr>
              <a:cxnSpLocks/>
            </p:cNvCxnSpPr>
            <p:nvPr/>
          </p:nvCxnSpPr>
          <p:spPr>
            <a:xfrm>
              <a:off x="1382375" y="4338271"/>
              <a:ext cx="4715846"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73" name="Freeform: Shape 72">
              <a:extLst>
                <a:ext uri="{FF2B5EF4-FFF2-40B4-BE49-F238E27FC236}">
                  <a16:creationId xmlns:a16="http://schemas.microsoft.com/office/drawing/2014/main" id="{9F7C3877-F040-4820-9C68-EAA521E02ABA}"/>
                </a:ext>
              </a:extLst>
            </p:cNvPr>
            <p:cNvSpPr/>
            <p:nvPr/>
          </p:nvSpPr>
          <p:spPr bwMode="auto">
            <a:xfrm flipH="1">
              <a:off x="3148635" y="4218072"/>
              <a:ext cx="1075808"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IoT Edge</a:t>
              </a:r>
            </a:p>
          </p:txBody>
        </p:sp>
      </p:grpSp>
      <p:grpSp>
        <p:nvGrpSpPr>
          <p:cNvPr id="6" name="Group 5">
            <a:extLst>
              <a:ext uri="{FF2B5EF4-FFF2-40B4-BE49-F238E27FC236}">
                <a16:creationId xmlns:a16="http://schemas.microsoft.com/office/drawing/2014/main" id="{705733E4-1466-4538-861B-4E9ECE00020E}"/>
              </a:ext>
            </a:extLst>
          </p:cNvPr>
          <p:cNvGrpSpPr/>
          <p:nvPr/>
        </p:nvGrpSpPr>
        <p:grpSpPr>
          <a:xfrm>
            <a:off x="6260745" y="4054237"/>
            <a:ext cx="4779634" cy="192135"/>
            <a:chOff x="6137678" y="4223144"/>
            <a:chExt cx="4686341" cy="188385"/>
          </a:xfrm>
        </p:grpSpPr>
        <p:cxnSp>
          <p:nvCxnSpPr>
            <p:cNvPr id="74" name="Straight Arrow Connector 73">
              <a:extLst>
                <a:ext uri="{FF2B5EF4-FFF2-40B4-BE49-F238E27FC236}">
                  <a16:creationId xmlns:a16="http://schemas.microsoft.com/office/drawing/2014/main" id="{CBD785DF-9CA3-44F6-93D4-57EB0AB91EBB}"/>
                </a:ext>
              </a:extLst>
            </p:cNvPr>
            <p:cNvCxnSpPr>
              <a:cxnSpLocks/>
            </p:cNvCxnSpPr>
            <p:nvPr/>
          </p:nvCxnSpPr>
          <p:spPr>
            <a:xfrm>
              <a:off x="6137678" y="4338271"/>
              <a:ext cx="4686341"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75" name="Freeform: Shape 74">
              <a:extLst>
                <a:ext uri="{FF2B5EF4-FFF2-40B4-BE49-F238E27FC236}">
                  <a16:creationId xmlns:a16="http://schemas.microsoft.com/office/drawing/2014/main" id="{412552DA-4B6C-49BF-B7C0-43F7E89E2F53}"/>
                </a:ext>
              </a:extLst>
            </p:cNvPr>
            <p:cNvSpPr/>
            <p:nvPr/>
          </p:nvSpPr>
          <p:spPr bwMode="auto">
            <a:xfrm flipH="1">
              <a:off x="7993342" y="4223144"/>
              <a:ext cx="1030796"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Services</a:t>
              </a:r>
            </a:p>
          </p:txBody>
        </p:sp>
      </p:grpSp>
      <p:sp>
        <p:nvSpPr>
          <p:cNvPr id="80" name="Rectangle 79">
            <a:extLst>
              <a:ext uri="{FF2B5EF4-FFF2-40B4-BE49-F238E27FC236}">
                <a16:creationId xmlns:a16="http://schemas.microsoft.com/office/drawing/2014/main" id="{8657AC9A-88C0-425F-BFDA-55FBD8679E63}"/>
              </a:ext>
            </a:extLst>
          </p:cNvPr>
          <p:cNvSpPr/>
          <p:nvPr/>
        </p:nvSpPr>
        <p:spPr>
          <a:xfrm>
            <a:off x="6727156" y="3324667"/>
            <a:ext cx="949807" cy="144069"/>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Stack</a:t>
            </a:r>
          </a:p>
        </p:txBody>
      </p:sp>
      <p:sp>
        <p:nvSpPr>
          <p:cNvPr id="64" name="Freeform: Shape 63">
            <a:extLst>
              <a:ext uri="{FF2B5EF4-FFF2-40B4-BE49-F238E27FC236}">
                <a16:creationId xmlns:a16="http://schemas.microsoft.com/office/drawing/2014/main" id="{71F5871A-5682-4277-AF51-E71D38D3EAC6}"/>
              </a:ext>
            </a:extLst>
          </p:cNvPr>
          <p:cNvSpPr/>
          <p:nvPr/>
        </p:nvSpPr>
        <p:spPr bwMode="auto">
          <a:xfrm>
            <a:off x="8454164" y="1895516"/>
            <a:ext cx="2257738" cy="1435678"/>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5" name="Freeform 21">
            <a:extLst>
              <a:ext uri="{FF2B5EF4-FFF2-40B4-BE49-F238E27FC236}">
                <a16:creationId xmlns:a16="http://schemas.microsoft.com/office/drawing/2014/main" id="{20BDC991-5FFB-4CA7-8281-68E79A0DDCA9}"/>
              </a:ext>
            </a:extLst>
          </p:cNvPr>
          <p:cNvSpPr>
            <a:spLocks/>
          </p:cNvSpPr>
          <p:nvPr/>
        </p:nvSpPr>
        <p:spPr bwMode="auto">
          <a:xfrm>
            <a:off x="8562716" y="1988313"/>
            <a:ext cx="2044364" cy="1246780"/>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gradFill>
                <a:gsLst>
                  <a:gs pos="2917">
                    <a:srgbClr val="0078D4"/>
                  </a:gs>
                  <a:gs pos="30000">
                    <a:srgbClr val="0078D4"/>
                  </a:gs>
                </a:gsLst>
              </a:gradFill>
              <a:latin typeface="Segoe UI Semilight"/>
            </a:endParaRPr>
          </a:p>
        </p:txBody>
      </p:sp>
      <p:sp>
        <p:nvSpPr>
          <p:cNvPr id="117" name="TextBox 116">
            <a:extLst>
              <a:ext uri="{FF2B5EF4-FFF2-40B4-BE49-F238E27FC236}">
                <a16:creationId xmlns:a16="http://schemas.microsoft.com/office/drawing/2014/main" id="{BB3BE223-D206-4B99-93AA-74F4DB71916D}"/>
              </a:ext>
            </a:extLst>
          </p:cNvPr>
          <p:cNvSpPr txBox="1"/>
          <p:nvPr/>
        </p:nvSpPr>
        <p:spPr>
          <a:xfrm>
            <a:off x="8721168" y="2596269"/>
            <a:ext cx="1727463" cy="502990"/>
          </a:xfrm>
          <a:prstGeom prst="rect">
            <a:avLst/>
          </a:prstGeom>
          <a:noFill/>
        </p:spPr>
        <p:txBody>
          <a:bodyPr wrap="none" lIns="186494" tIns="149196" rIns="186494" bIns="149196" rtlCol="0">
            <a:spAutoFit/>
          </a:bodyPr>
          <a:lstStyle/>
          <a:p>
            <a:pPr algn="ctr" defTabSz="932418">
              <a:lnSpc>
                <a:spcPct val="90000"/>
              </a:lnSpc>
              <a:spcAft>
                <a:spcPts val="612"/>
              </a:spcAft>
              <a:defRPr/>
            </a:pPr>
            <a:r>
              <a:rPr lang="en-US" sz="1428" b="1">
                <a:ln w="3175">
                  <a:noFill/>
                </a:ln>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Azure</a:t>
            </a:r>
          </a:p>
        </p:txBody>
      </p:sp>
      <p:sp useBgFill="1">
        <p:nvSpPr>
          <p:cNvPr id="71" name="Freeform: Shape 70">
            <a:extLst>
              <a:ext uri="{FF2B5EF4-FFF2-40B4-BE49-F238E27FC236}">
                <a16:creationId xmlns:a16="http://schemas.microsoft.com/office/drawing/2014/main" id="{D1CD814A-84DB-4D02-9A48-4E3FBDBC0945}"/>
              </a:ext>
            </a:extLst>
          </p:cNvPr>
          <p:cNvSpPr/>
          <p:nvPr/>
        </p:nvSpPr>
        <p:spPr bwMode="auto">
          <a:xfrm>
            <a:off x="6502649" y="2186474"/>
            <a:ext cx="1390168" cy="883997"/>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grpSp>
        <p:nvGrpSpPr>
          <p:cNvPr id="14" name="Group 13">
            <a:extLst>
              <a:ext uri="{FF2B5EF4-FFF2-40B4-BE49-F238E27FC236}">
                <a16:creationId xmlns:a16="http://schemas.microsoft.com/office/drawing/2014/main" id="{16A1E908-059F-4913-9EE8-D889FD815B7F}"/>
              </a:ext>
            </a:extLst>
          </p:cNvPr>
          <p:cNvGrpSpPr/>
          <p:nvPr/>
        </p:nvGrpSpPr>
        <p:grpSpPr>
          <a:xfrm>
            <a:off x="6570205" y="2255930"/>
            <a:ext cx="1258786" cy="767686"/>
            <a:chOff x="6441098" y="2211897"/>
            <a:chExt cx="1234216" cy="752702"/>
          </a:xfrm>
        </p:grpSpPr>
        <p:sp>
          <p:nvSpPr>
            <p:cNvPr id="76" name="Freeform 21">
              <a:extLst>
                <a:ext uri="{FF2B5EF4-FFF2-40B4-BE49-F238E27FC236}">
                  <a16:creationId xmlns:a16="http://schemas.microsoft.com/office/drawing/2014/main" id="{2F4384FA-8258-416C-B635-8949193CA02C}"/>
                </a:ext>
              </a:extLst>
            </p:cNvPr>
            <p:cNvSpPr>
              <a:spLocks/>
            </p:cNvSpPr>
            <p:nvPr/>
          </p:nvSpPr>
          <p:spPr bwMode="auto">
            <a:xfrm>
              <a:off x="6441098" y="2211897"/>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gradFill>
                  <a:gsLst>
                    <a:gs pos="2917">
                      <a:srgbClr val="0078D4"/>
                    </a:gs>
                    <a:gs pos="30000">
                      <a:srgbClr val="0078D4"/>
                    </a:gs>
                  </a:gsLst>
                </a:gradFill>
                <a:latin typeface="Segoe UI Semilight"/>
              </a:endParaRPr>
            </a:p>
          </p:txBody>
        </p:sp>
        <p:pic>
          <p:nvPicPr>
            <p:cNvPr id="13" name="Graphic 12">
              <a:extLst>
                <a:ext uri="{FF2B5EF4-FFF2-40B4-BE49-F238E27FC236}">
                  <a16:creationId xmlns:a16="http://schemas.microsoft.com/office/drawing/2014/main" id="{1A5FDC01-40B3-49B9-B807-45ACB5878D4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23709" y="2466517"/>
              <a:ext cx="374005" cy="428116"/>
            </a:xfrm>
            <a:prstGeom prst="rect">
              <a:avLst/>
            </a:prstGeom>
          </p:spPr>
        </p:pic>
      </p:grpSp>
      <p:grpSp>
        <p:nvGrpSpPr>
          <p:cNvPr id="95" name="Group 94">
            <a:extLst>
              <a:ext uri="{FF2B5EF4-FFF2-40B4-BE49-F238E27FC236}">
                <a16:creationId xmlns:a16="http://schemas.microsoft.com/office/drawing/2014/main" id="{EC06ABBD-8A90-4C97-98F2-8B0565523A77}"/>
              </a:ext>
            </a:extLst>
          </p:cNvPr>
          <p:cNvGrpSpPr/>
          <p:nvPr/>
        </p:nvGrpSpPr>
        <p:grpSpPr>
          <a:xfrm>
            <a:off x="3756355" y="2519764"/>
            <a:ext cx="358219" cy="315681"/>
            <a:chOff x="3682171" y="2470581"/>
            <a:chExt cx="351227" cy="309519"/>
          </a:xfrm>
        </p:grpSpPr>
        <p:sp>
          <p:nvSpPr>
            <p:cNvPr id="96" name="Freeform: Shape 95">
              <a:extLst>
                <a:ext uri="{FF2B5EF4-FFF2-40B4-BE49-F238E27FC236}">
                  <a16:creationId xmlns:a16="http://schemas.microsoft.com/office/drawing/2014/main" id="{D012DF4E-0C12-46DC-8ECB-F031C29C8C9F}"/>
                </a:ext>
              </a:extLst>
            </p:cNvPr>
            <p:cNvSpPr/>
            <p:nvPr/>
          </p:nvSpPr>
          <p:spPr>
            <a:xfrm>
              <a:off x="3928029" y="2493630"/>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97" name="Freeform: Shape 96">
              <a:extLst>
                <a:ext uri="{FF2B5EF4-FFF2-40B4-BE49-F238E27FC236}">
                  <a16:creationId xmlns:a16="http://schemas.microsoft.com/office/drawing/2014/main" id="{BC3B96AB-AB52-4304-AD57-3D74830FB4AC}"/>
                </a:ext>
              </a:extLst>
            </p:cNvPr>
            <p:cNvSpPr/>
            <p:nvPr/>
          </p:nvSpPr>
          <p:spPr>
            <a:xfrm>
              <a:off x="3682171" y="2470581"/>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98" name="Freeform: Shape 97">
              <a:extLst>
                <a:ext uri="{FF2B5EF4-FFF2-40B4-BE49-F238E27FC236}">
                  <a16:creationId xmlns:a16="http://schemas.microsoft.com/office/drawing/2014/main" id="{9D8010A3-B261-4446-8D90-A565C127F22D}"/>
                </a:ext>
              </a:extLst>
            </p:cNvPr>
            <p:cNvSpPr/>
            <p:nvPr/>
          </p:nvSpPr>
          <p:spPr>
            <a:xfrm>
              <a:off x="3928029" y="2561680"/>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06" name="Freeform: Shape 105">
              <a:extLst>
                <a:ext uri="{FF2B5EF4-FFF2-40B4-BE49-F238E27FC236}">
                  <a16:creationId xmlns:a16="http://schemas.microsoft.com/office/drawing/2014/main" id="{E4AF5CBD-BEBC-48C4-A7B7-E7EB06356180}"/>
                </a:ext>
              </a:extLst>
            </p:cNvPr>
            <p:cNvSpPr/>
            <p:nvPr/>
          </p:nvSpPr>
          <p:spPr>
            <a:xfrm>
              <a:off x="3928029" y="2628633"/>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07" name="Freeform: Shape 106">
              <a:extLst>
                <a:ext uri="{FF2B5EF4-FFF2-40B4-BE49-F238E27FC236}">
                  <a16:creationId xmlns:a16="http://schemas.microsoft.com/office/drawing/2014/main" id="{DF2A59E3-33C6-488F-BF82-2CD755E87B39}"/>
                </a:ext>
              </a:extLst>
            </p:cNvPr>
            <p:cNvSpPr/>
            <p:nvPr/>
          </p:nvSpPr>
          <p:spPr>
            <a:xfrm>
              <a:off x="3704122" y="2692293"/>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08" name="Freeform: Shape 107">
              <a:extLst>
                <a:ext uri="{FF2B5EF4-FFF2-40B4-BE49-F238E27FC236}">
                  <a16:creationId xmlns:a16="http://schemas.microsoft.com/office/drawing/2014/main" id="{751D45DA-ED8F-435E-8E86-DECCD1CFD5DF}"/>
                </a:ext>
              </a:extLst>
            </p:cNvPr>
            <p:cNvSpPr/>
            <p:nvPr/>
          </p:nvSpPr>
          <p:spPr>
            <a:xfrm>
              <a:off x="3813881" y="2692293"/>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grpSp>
      <p:grpSp>
        <p:nvGrpSpPr>
          <p:cNvPr id="110" name="Group 109">
            <a:extLst>
              <a:ext uri="{FF2B5EF4-FFF2-40B4-BE49-F238E27FC236}">
                <a16:creationId xmlns:a16="http://schemas.microsoft.com/office/drawing/2014/main" id="{349B7F40-3F93-4327-907E-AEF22F3567B8}"/>
              </a:ext>
            </a:extLst>
          </p:cNvPr>
          <p:cNvGrpSpPr/>
          <p:nvPr/>
        </p:nvGrpSpPr>
        <p:grpSpPr>
          <a:xfrm>
            <a:off x="2650385" y="2550517"/>
            <a:ext cx="415878" cy="259435"/>
            <a:chOff x="2597788" y="2500734"/>
            <a:chExt cx="407761" cy="254371"/>
          </a:xfrm>
        </p:grpSpPr>
        <p:sp>
          <p:nvSpPr>
            <p:cNvPr id="111" name="Freeform: Shape 110">
              <a:extLst>
                <a:ext uri="{FF2B5EF4-FFF2-40B4-BE49-F238E27FC236}">
                  <a16:creationId xmlns:a16="http://schemas.microsoft.com/office/drawing/2014/main" id="{EFD8B060-ECB1-4052-BA82-7EE73FA62436}"/>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12" name="Freeform: Shape 111">
              <a:extLst>
                <a:ext uri="{FF2B5EF4-FFF2-40B4-BE49-F238E27FC236}">
                  <a16:creationId xmlns:a16="http://schemas.microsoft.com/office/drawing/2014/main" id="{6064ABC1-2E77-4C5F-9E61-562513BC8B29}"/>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13" name="Freeform: Shape 112">
              <a:extLst>
                <a:ext uri="{FF2B5EF4-FFF2-40B4-BE49-F238E27FC236}">
                  <a16:creationId xmlns:a16="http://schemas.microsoft.com/office/drawing/2014/main" id="{27261539-BEBA-43DB-8975-857FC821FF28}"/>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14" name="Freeform: Shape 113">
              <a:extLst>
                <a:ext uri="{FF2B5EF4-FFF2-40B4-BE49-F238E27FC236}">
                  <a16:creationId xmlns:a16="http://schemas.microsoft.com/office/drawing/2014/main" id="{64E56871-3060-42ED-A937-B27472F20715}"/>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15" name="Freeform: Shape 114">
              <a:extLst>
                <a:ext uri="{FF2B5EF4-FFF2-40B4-BE49-F238E27FC236}">
                  <a16:creationId xmlns:a16="http://schemas.microsoft.com/office/drawing/2014/main" id="{946BEBB4-DCE5-48A0-BD72-76D28C4E3A29}"/>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16" name="Freeform: Shape 115">
              <a:extLst>
                <a:ext uri="{FF2B5EF4-FFF2-40B4-BE49-F238E27FC236}">
                  <a16:creationId xmlns:a16="http://schemas.microsoft.com/office/drawing/2014/main" id="{B37CEF39-F46C-4DCF-97A9-412249E0D7D8}"/>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20" name="Freeform: Shape 119">
              <a:extLst>
                <a:ext uri="{FF2B5EF4-FFF2-40B4-BE49-F238E27FC236}">
                  <a16:creationId xmlns:a16="http://schemas.microsoft.com/office/drawing/2014/main" id="{D6D7BE14-FB47-4046-ACF7-5B346095CB27}"/>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22" name="Freeform: Shape 121">
              <a:extLst>
                <a:ext uri="{FF2B5EF4-FFF2-40B4-BE49-F238E27FC236}">
                  <a16:creationId xmlns:a16="http://schemas.microsoft.com/office/drawing/2014/main" id="{35DE8F6F-C08C-4202-BB70-B8721E5A2AB6}"/>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23" name="Freeform: Shape 122">
              <a:extLst>
                <a:ext uri="{FF2B5EF4-FFF2-40B4-BE49-F238E27FC236}">
                  <a16:creationId xmlns:a16="http://schemas.microsoft.com/office/drawing/2014/main" id="{B1914D60-E8E3-43F8-B66A-1FC28A85BC27}"/>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grpSp>
    </p:spTree>
    <p:extLst>
      <p:ext uri="{BB962C8B-B14F-4D97-AF65-F5344CB8AC3E}">
        <p14:creationId xmlns:p14="http://schemas.microsoft.com/office/powerpoint/2010/main" val="92040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8C7F-4B85-4753-B4ED-8C635832AFD7}"/>
              </a:ext>
            </a:extLst>
          </p:cNvPr>
          <p:cNvSpPr>
            <a:spLocks noGrp="1"/>
          </p:cNvSpPr>
          <p:nvPr>
            <p:ph type="title"/>
          </p:nvPr>
        </p:nvSpPr>
        <p:spPr/>
        <p:txBody>
          <a:bodyPr/>
          <a:lstStyle/>
          <a:p>
            <a:r>
              <a:rPr lang="en-US" dirty="0"/>
              <a:t>How to buy</a:t>
            </a:r>
          </a:p>
        </p:txBody>
      </p:sp>
      <p:sp>
        <p:nvSpPr>
          <p:cNvPr id="3" name="TextBox 2">
            <a:extLst>
              <a:ext uri="{FF2B5EF4-FFF2-40B4-BE49-F238E27FC236}">
                <a16:creationId xmlns:a16="http://schemas.microsoft.com/office/drawing/2014/main" id="{3AD99C3A-08C2-486F-BD95-9E39308D9FE4}"/>
              </a:ext>
            </a:extLst>
          </p:cNvPr>
          <p:cNvSpPr txBox="1"/>
          <p:nvPr/>
        </p:nvSpPr>
        <p:spPr>
          <a:xfrm>
            <a:off x="600059" y="1162228"/>
            <a:ext cx="10609315"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Azure Stack is sold as an integrated system, with software pre-installed on validated 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There are two ways to buy Azure Stack:</a:t>
            </a:r>
          </a:p>
        </p:txBody>
      </p:sp>
      <p:graphicFrame>
        <p:nvGraphicFramePr>
          <p:cNvPr id="4" name="Table 3">
            <a:extLst>
              <a:ext uri="{FF2B5EF4-FFF2-40B4-BE49-F238E27FC236}">
                <a16:creationId xmlns:a16="http://schemas.microsoft.com/office/drawing/2014/main" id="{18661F3C-D49F-4D70-AC8B-37E082ABB9D8}"/>
              </a:ext>
            </a:extLst>
          </p:cNvPr>
          <p:cNvGraphicFramePr>
            <a:graphicFrameLocks noGrp="1"/>
          </p:cNvGraphicFramePr>
          <p:nvPr>
            <p:extLst>
              <p:ext uri="{D42A27DB-BD31-4B8C-83A1-F6EECF244321}">
                <p14:modId xmlns:p14="http://schemas.microsoft.com/office/powerpoint/2010/main" val="2945507924"/>
              </p:ext>
            </p:extLst>
          </p:nvPr>
        </p:nvGraphicFramePr>
        <p:xfrm>
          <a:off x="600060" y="2012378"/>
          <a:ext cx="5178812" cy="2227326"/>
        </p:xfrm>
        <a:graphic>
          <a:graphicData uri="http://schemas.openxmlformats.org/drawingml/2006/table">
            <a:tbl>
              <a:tblPr firstRow="1">
                <a:tableStyleId>{793D81CF-94F2-401A-BA57-92F5A7B2D0C5}</a:tableStyleId>
              </a:tblPr>
              <a:tblGrid>
                <a:gridCol w="5178812">
                  <a:extLst>
                    <a:ext uri="{9D8B030D-6E8A-4147-A177-3AD203B41FA5}">
                      <a16:colId xmlns:a16="http://schemas.microsoft.com/office/drawing/2014/main" val="3536478267"/>
                    </a:ext>
                  </a:extLst>
                </a:gridCol>
              </a:tblGrid>
              <a:tr h="370840">
                <a:tc>
                  <a:txBody>
                    <a:bodyPr/>
                    <a:lstStyle/>
                    <a:p>
                      <a:pPr algn="l"/>
                      <a:r>
                        <a:rPr lang="en-US" dirty="0"/>
                        <a:t>A system you manage</a:t>
                      </a:r>
                    </a:p>
                  </a:txBody>
                  <a:tcPr anchor="ctr">
                    <a:solidFill>
                      <a:schemeClr val="tx1">
                        <a:lumMod val="75000"/>
                        <a:lumOff val="25000"/>
                      </a:schemeClr>
                    </a:solidFill>
                  </a:tcPr>
                </a:tc>
                <a:extLst>
                  <a:ext uri="{0D108BD9-81ED-4DB2-BD59-A6C34878D82A}">
                    <a16:rowId xmlns:a16="http://schemas.microsoft.com/office/drawing/2014/main" val="945396961"/>
                  </a:ext>
                </a:extLst>
              </a:tr>
              <a:tr h="370840">
                <a:tc>
                  <a:txBody>
                    <a:bodyPr/>
                    <a:lstStyle/>
                    <a:p>
                      <a:pPr algn="l"/>
                      <a:r>
                        <a:rPr lang="en-US" dirty="0"/>
                        <a:t>Typically on-premises</a:t>
                      </a:r>
                    </a:p>
                  </a:txBody>
                  <a:tcPr anchor="ctr"/>
                </a:tc>
                <a:extLst>
                  <a:ext uri="{0D108BD9-81ED-4DB2-BD59-A6C34878D82A}">
                    <a16:rowId xmlns:a16="http://schemas.microsoft.com/office/drawing/2014/main" val="73701183"/>
                  </a:ext>
                </a:extLst>
              </a:tr>
              <a:tr h="370840">
                <a:tc>
                  <a:txBody>
                    <a:bodyPr/>
                    <a:lstStyle/>
                    <a:p>
                      <a:pPr algn="l"/>
                      <a:r>
                        <a:rPr lang="en-US" dirty="0"/>
                        <a:t>You control management &amp; operations</a:t>
                      </a:r>
                    </a:p>
                  </a:txBody>
                  <a:tcPr anchor="ctr"/>
                </a:tc>
                <a:extLst>
                  <a:ext uri="{0D108BD9-81ED-4DB2-BD59-A6C34878D82A}">
                    <a16:rowId xmlns:a16="http://schemas.microsoft.com/office/drawing/2014/main" val="3089293124"/>
                  </a:ext>
                </a:extLst>
              </a:tr>
              <a:tr h="370840">
                <a:tc>
                  <a:txBody>
                    <a:bodyPr/>
                    <a:lstStyle/>
                    <a:p>
                      <a:pPr algn="l"/>
                      <a:r>
                        <a:rPr lang="en-US" dirty="0"/>
                        <a:t>Buy Azure Stack hardware from OEM</a:t>
                      </a:r>
                    </a:p>
                  </a:txBody>
                  <a:tcPr anchor="ctr"/>
                </a:tc>
                <a:extLst>
                  <a:ext uri="{0D108BD9-81ED-4DB2-BD59-A6C34878D82A}">
                    <a16:rowId xmlns:a16="http://schemas.microsoft.com/office/drawing/2014/main" val="2990483572"/>
                  </a:ext>
                </a:extLst>
              </a:tr>
              <a:tr h="370840">
                <a:tc>
                  <a:txBody>
                    <a:bodyPr/>
                    <a:lstStyle/>
                    <a:p>
                      <a:pPr algn="l"/>
                      <a:r>
                        <a:rPr lang="en-US" dirty="0"/>
                        <a:t>Buy Azure Stack services from Microsoft</a:t>
                      </a:r>
                    </a:p>
                  </a:txBody>
                  <a:tcPr anchor="ctr"/>
                </a:tc>
                <a:extLst>
                  <a:ext uri="{0D108BD9-81ED-4DB2-BD59-A6C34878D82A}">
                    <a16:rowId xmlns:a16="http://schemas.microsoft.com/office/drawing/2014/main" val="3218210877"/>
                  </a:ext>
                </a:extLst>
              </a:tr>
              <a:tr h="370840">
                <a:tc>
                  <a:txBody>
                    <a:bodyPr/>
                    <a:lstStyle/>
                    <a:p>
                      <a:pPr algn="l"/>
                      <a:r>
                        <a:rPr lang="en-US" dirty="0"/>
                        <a:t>Call Microsoft for support</a:t>
                      </a:r>
                    </a:p>
                  </a:txBody>
                  <a:tcPr anchor="ctr"/>
                </a:tc>
                <a:extLst>
                  <a:ext uri="{0D108BD9-81ED-4DB2-BD59-A6C34878D82A}">
                    <a16:rowId xmlns:a16="http://schemas.microsoft.com/office/drawing/2014/main" val="1612756205"/>
                  </a:ext>
                </a:extLst>
              </a:tr>
            </a:tbl>
          </a:graphicData>
        </a:graphic>
      </p:graphicFrame>
      <p:graphicFrame>
        <p:nvGraphicFramePr>
          <p:cNvPr id="5" name="Table 4">
            <a:extLst>
              <a:ext uri="{FF2B5EF4-FFF2-40B4-BE49-F238E27FC236}">
                <a16:creationId xmlns:a16="http://schemas.microsoft.com/office/drawing/2014/main" id="{39631F66-CE32-42E6-84B0-D8F0496843E5}"/>
              </a:ext>
            </a:extLst>
          </p:cNvPr>
          <p:cNvGraphicFramePr>
            <a:graphicFrameLocks noGrp="1"/>
          </p:cNvGraphicFramePr>
          <p:nvPr>
            <p:extLst>
              <p:ext uri="{D42A27DB-BD31-4B8C-83A1-F6EECF244321}">
                <p14:modId xmlns:p14="http://schemas.microsoft.com/office/powerpoint/2010/main" val="2934023673"/>
              </p:ext>
            </p:extLst>
          </p:nvPr>
        </p:nvGraphicFramePr>
        <p:xfrm>
          <a:off x="6218237" y="2012378"/>
          <a:ext cx="5175504" cy="2227326"/>
        </p:xfrm>
        <a:graphic>
          <a:graphicData uri="http://schemas.openxmlformats.org/drawingml/2006/table">
            <a:tbl>
              <a:tblPr firstRow="1">
                <a:tableStyleId>{793D81CF-94F2-401A-BA57-92F5A7B2D0C5}</a:tableStyleId>
              </a:tblPr>
              <a:tblGrid>
                <a:gridCol w="5175504">
                  <a:extLst>
                    <a:ext uri="{9D8B030D-6E8A-4147-A177-3AD203B41FA5}">
                      <a16:colId xmlns:a16="http://schemas.microsoft.com/office/drawing/2014/main" val="3536478267"/>
                    </a:ext>
                  </a:extLst>
                </a:gridCol>
              </a:tblGrid>
              <a:tr h="370840">
                <a:tc>
                  <a:txBody>
                    <a:bodyPr/>
                    <a:lstStyle/>
                    <a:p>
                      <a:pPr algn="l"/>
                      <a:r>
                        <a:rPr lang="en-US" dirty="0"/>
                        <a:t>A managed service</a:t>
                      </a:r>
                    </a:p>
                  </a:txBody>
                  <a:tcPr anchor="ctr">
                    <a:solidFill>
                      <a:schemeClr val="tx1">
                        <a:lumMod val="75000"/>
                        <a:lumOff val="25000"/>
                      </a:schemeClr>
                    </a:solidFill>
                  </a:tcPr>
                </a:tc>
                <a:extLst>
                  <a:ext uri="{0D108BD9-81ED-4DB2-BD59-A6C34878D82A}">
                    <a16:rowId xmlns:a16="http://schemas.microsoft.com/office/drawing/2014/main" val="945396961"/>
                  </a:ext>
                </a:extLst>
              </a:tr>
              <a:tr h="370840">
                <a:tc>
                  <a:txBody>
                    <a:bodyPr/>
                    <a:lstStyle/>
                    <a:p>
                      <a:pPr algn="l"/>
                      <a:r>
                        <a:rPr lang="en-US" dirty="0"/>
                        <a:t>Typically at service provider premises</a:t>
                      </a:r>
                    </a:p>
                  </a:txBody>
                  <a:tcPr anchor="ctr"/>
                </a:tc>
                <a:extLst>
                  <a:ext uri="{0D108BD9-81ED-4DB2-BD59-A6C34878D82A}">
                    <a16:rowId xmlns:a16="http://schemas.microsoft.com/office/drawing/2014/main" val="73701183"/>
                  </a:ext>
                </a:extLst>
              </a:tr>
              <a:tr h="370840">
                <a:tc>
                  <a:txBody>
                    <a:bodyPr/>
                    <a:lstStyle/>
                    <a:p>
                      <a:pPr algn="l"/>
                      <a:r>
                        <a:rPr lang="en-US" dirty="0"/>
                        <a:t>Service is managed for you</a:t>
                      </a:r>
                    </a:p>
                  </a:txBody>
                  <a:tcPr anchor="ctr"/>
                </a:tc>
                <a:extLst>
                  <a:ext uri="{0D108BD9-81ED-4DB2-BD59-A6C34878D82A}">
                    <a16:rowId xmlns:a16="http://schemas.microsoft.com/office/drawing/2014/main" val="3089293124"/>
                  </a:ext>
                </a:extLst>
              </a:tr>
              <a:tr h="370840">
                <a:tc>
                  <a:txBody>
                    <a:bodyPr/>
                    <a:lstStyle/>
                    <a:p>
                      <a:pPr algn="l"/>
                      <a:r>
                        <a:rPr lang="en-US" dirty="0"/>
                        <a:t>Buy service from a service provider</a:t>
                      </a:r>
                    </a:p>
                  </a:txBody>
                  <a:tcPr anchor="ctr"/>
                </a:tc>
                <a:extLst>
                  <a:ext uri="{0D108BD9-81ED-4DB2-BD59-A6C34878D82A}">
                    <a16:rowId xmlns:a16="http://schemas.microsoft.com/office/drawing/2014/main" val="2990483572"/>
                  </a:ext>
                </a:extLst>
              </a:tr>
              <a:tr h="370840">
                <a:tc>
                  <a:txBody>
                    <a:bodyPr/>
                    <a:lstStyle/>
                    <a:p>
                      <a:pPr algn="l"/>
                      <a:r>
                        <a:rPr lang="en-US" dirty="0"/>
                        <a:t>Service is inclusive of hardware and software</a:t>
                      </a:r>
                    </a:p>
                  </a:txBody>
                  <a:tcPr anchor="ctr"/>
                </a:tc>
                <a:extLst>
                  <a:ext uri="{0D108BD9-81ED-4DB2-BD59-A6C34878D82A}">
                    <a16:rowId xmlns:a16="http://schemas.microsoft.com/office/drawing/2014/main" val="3218210877"/>
                  </a:ext>
                </a:extLst>
              </a:tr>
              <a:tr h="370840">
                <a:tc>
                  <a:txBody>
                    <a:bodyPr/>
                    <a:lstStyle/>
                    <a:p>
                      <a:pPr algn="l"/>
                      <a:r>
                        <a:rPr lang="en-US" dirty="0"/>
                        <a:t>Call service provider for support</a:t>
                      </a:r>
                    </a:p>
                  </a:txBody>
                  <a:tcPr anchor="ctr"/>
                </a:tc>
                <a:extLst>
                  <a:ext uri="{0D108BD9-81ED-4DB2-BD59-A6C34878D82A}">
                    <a16:rowId xmlns:a16="http://schemas.microsoft.com/office/drawing/2014/main" val="1612756205"/>
                  </a:ext>
                </a:extLst>
              </a:tr>
            </a:tbl>
          </a:graphicData>
        </a:graphic>
      </p:graphicFrame>
    </p:spTree>
    <p:extLst>
      <p:ext uri="{BB962C8B-B14F-4D97-AF65-F5344CB8AC3E}">
        <p14:creationId xmlns:p14="http://schemas.microsoft.com/office/powerpoint/2010/main" val="38274374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7013-70A7-4800-B34D-A3ADAF537231}"/>
              </a:ext>
            </a:extLst>
          </p:cNvPr>
          <p:cNvSpPr>
            <a:spLocks noGrp="1"/>
          </p:cNvSpPr>
          <p:nvPr>
            <p:ph type="title"/>
          </p:nvPr>
        </p:nvSpPr>
        <p:spPr/>
        <p:txBody>
          <a:bodyPr/>
          <a:lstStyle/>
          <a:p>
            <a:r>
              <a:rPr lang="en-US" dirty="0"/>
              <a:t>How to buy</a:t>
            </a:r>
          </a:p>
        </p:txBody>
      </p:sp>
      <p:sp>
        <p:nvSpPr>
          <p:cNvPr id="3" name="TextBox 2">
            <a:extLst>
              <a:ext uri="{FF2B5EF4-FFF2-40B4-BE49-F238E27FC236}">
                <a16:creationId xmlns:a16="http://schemas.microsoft.com/office/drawing/2014/main" id="{A6EAF340-308C-4074-A7F5-DA79F7D36FB4}"/>
              </a:ext>
            </a:extLst>
          </p:cNvPr>
          <p:cNvSpPr txBox="1"/>
          <p:nvPr/>
        </p:nvSpPr>
        <p:spPr>
          <a:xfrm>
            <a:off x="600059" y="1162228"/>
            <a:ext cx="10874580"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Azure Stack services can be purchased in 2 ways: a </a:t>
            </a:r>
            <a:r>
              <a:rPr lang="en-US" sz="2000" b="1" dirty="0">
                <a:gradFill>
                  <a:gsLst>
                    <a:gs pos="2917">
                      <a:schemeClr val="tx1"/>
                    </a:gs>
                    <a:gs pos="30000">
                      <a:schemeClr val="tx1"/>
                    </a:gs>
                  </a:gsLst>
                  <a:lin ang="5400000" scaled="0"/>
                </a:gradFill>
              </a:rPr>
              <a:t>pay-as-you-use</a:t>
            </a:r>
            <a:r>
              <a:rPr lang="en-US" sz="2000" dirty="0">
                <a:gradFill>
                  <a:gsLst>
                    <a:gs pos="2917">
                      <a:schemeClr val="tx1"/>
                    </a:gs>
                    <a:gs pos="30000">
                      <a:schemeClr val="tx1"/>
                    </a:gs>
                  </a:gsLst>
                  <a:lin ang="5400000" scaled="0"/>
                </a:gradFill>
              </a:rPr>
              <a:t> model, or a </a:t>
            </a:r>
            <a:r>
              <a:rPr lang="en-US" sz="2000" b="1" dirty="0">
                <a:gradFill>
                  <a:gsLst>
                    <a:gs pos="2917">
                      <a:schemeClr val="tx1"/>
                    </a:gs>
                    <a:gs pos="30000">
                      <a:schemeClr val="tx1"/>
                    </a:gs>
                  </a:gsLst>
                  <a:lin ang="5400000" scaled="0"/>
                </a:gradFill>
              </a:rPr>
              <a:t>capacity</a:t>
            </a:r>
            <a:r>
              <a:rPr lang="en-US" sz="2000" dirty="0">
                <a:gradFill>
                  <a:gsLst>
                    <a:gs pos="2917">
                      <a:schemeClr val="tx1"/>
                    </a:gs>
                    <a:gs pos="30000">
                      <a:schemeClr val="tx1"/>
                    </a:gs>
                  </a:gsLst>
                  <a:lin ang="5400000" scaled="0"/>
                </a:gradFill>
              </a:rPr>
              <a:t> model.</a:t>
            </a:r>
          </a:p>
        </p:txBody>
      </p:sp>
      <p:graphicFrame>
        <p:nvGraphicFramePr>
          <p:cNvPr id="4" name="Table 3">
            <a:extLst>
              <a:ext uri="{FF2B5EF4-FFF2-40B4-BE49-F238E27FC236}">
                <a16:creationId xmlns:a16="http://schemas.microsoft.com/office/drawing/2014/main" id="{E92E3B90-8B7B-4E2D-AE52-3577ED7EF525}"/>
              </a:ext>
            </a:extLst>
          </p:cNvPr>
          <p:cNvGraphicFramePr>
            <a:graphicFrameLocks noGrp="1"/>
          </p:cNvGraphicFramePr>
          <p:nvPr>
            <p:extLst>
              <p:ext uri="{D42A27DB-BD31-4B8C-83A1-F6EECF244321}">
                <p14:modId xmlns:p14="http://schemas.microsoft.com/office/powerpoint/2010/main" val="3180314576"/>
              </p:ext>
            </p:extLst>
          </p:nvPr>
        </p:nvGraphicFramePr>
        <p:xfrm>
          <a:off x="6037349" y="1828482"/>
          <a:ext cx="6123932" cy="3337560"/>
        </p:xfrm>
        <a:graphic>
          <a:graphicData uri="http://schemas.openxmlformats.org/drawingml/2006/table">
            <a:tbl>
              <a:tblPr>
                <a:tableStyleId>{793D81CF-94F2-401A-BA57-92F5A7B2D0C5}</a:tableStyleId>
              </a:tblPr>
              <a:tblGrid>
                <a:gridCol w="2682113">
                  <a:extLst>
                    <a:ext uri="{9D8B030D-6E8A-4147-A177-3AD203B41FA5}">
                      <a16:colId xmlns:a16="http://schemas.microsoft.com/office/drawing/2014/main" val="3536478267"/>
                    </a:ext>
                  </a:extLst>
                </a:gridCol>
                <a:gridCol w="3441819">
                  <a:extLst>
                    <a:ext uri="{9D8B030D-6E8A-4147-A177-3AD203B41FA5}">
                      <a16:colId xmlns:a16="http://schemas.microsoft.com/office/drawing/2014/main" val="2305184610"/>
                    </a:ext>
                  </a:extLst>
                </a:gridCol>
              </a:tblGrid>
              <a:tr h="370840">
                <a:tc gridSpan="2">
                  <a:txBody>
                    <a:bodyPr/>
                    <a:lstStyle/>
                    <a:p>
                      <a:pPr algn="l"/>
                      <a:r>
                        <a:rPr lang="en-US" sz="1400" b="1" dirty="0">
                          <a:solidFill>
                            <a:schemeClr val="bg1"/>
                          </a:solidFill>
                        </a:rPr>
                        <a:t>Azure Virtual Machines</a:t>
                      </a:r>
                    </a:p>
                  </a:txBody>
                  <a:tcPr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73701183"/>
                  </a:ext>
                </a:extLst>
              </a:tr>
              <a:tr h="370840">
                <a:tc>
                  <a:txBody>
                    <a:bodyPr/>
                    <a:lstStyle/>
                    <a:p>
                      <a:pPr algn="l"/>
                      <a:r>
                        <a:rPr lang="en-US" sz="1400" dirty="0"/>
                        <a:t>Base VM</a:t>
                      </a:r>
                    </a:p>
                  </a:txBody>
                  <a:tcPr anchor="ctr"/>
                </a:tc>
                <a:tc>
                  <a:txBody>
                    <a:bodyPr/>
                    <a:lstStyle/>
                    <a:p>
                      <a:pPr algn="r"/>
                      <a:r>
                        <a:rPr lang="en-US" sz="1400" dirty="0"/>
                        <a:t>$0.008/vCPU/hour ($6 vCPU/month) </a:t>
                      </a:r>
                    </a:p>
                  </a:txBody>
                  <a:tcPr anchor="ctr"/>
                </a:tc>
                <a:extLst>
                  <a:ext uri="{0D108BD9-81ED-4DB2-BD59-A6C34878D82A}">
                    <a16:rowId xmlns:a16="http://schemas.microsoft.com/office/drawing/2014/main" val="3089293124"/>
                  </a:ext>
                </a:extLst>
              </a:tr>
              <a:tr h="370840">
                <a:tc>
                  <a:txBody>
                    <a:bodyPr/>
                    <a:lstStyle/>
                    <a:p>
                      <a:pPr algn="l"/>
                      <a:r>
                        <a:rPr lang="en-US" sz="1400" dirty="0"/>
                        <a:t>Windows Server VM*</a:t>
                      </a:r>
                    </a:p>
                  </a:txBody>
                  <a:tcPr anchor="ctr"/>
                </a:tc>
                <a:tc>
                  <a:txBody>
                    <a:bodyPr/>
                    <a:lstStyle/>
                    <a:p>
                      <a:pPr algn="r"/>
                      <a:r>
                        <a:rPr lang="en-US" sz="1400" dirty="0"/>
                        <a:t>$0.046/vCPU/hour ($34 vCPU/month)</a:t>
                      </a:r>
                    </a:p>
                  </a:txBody>
                  <a:tcPr anchor="ctr"/>
                </a:tc>
                <a:extLst>
                  <a:ext uri="{0D108BD9-81ED-4DB2-BD59-A6C34878D82A}">
                    <a16:rowId xmlns:a16="http://schemas.microsoft.com/office/drawing/2014/main" val="2990483572"/>
                  </a:ext>
                </a:extLst>
              </a:tr>
              <a:tr h="370840">
                <a:tc gridSpan="2">
                  <a:txBody>
                    <a:bodyPr/>
                    <a:lstStyle/>
                    <a:p>
                      <a:pPr algn="l"/>
                      <a:r>
                        <a:rPr lang="en-US" sz="1400" b="1" dirty="0">
                          <a:solidFill>
                            <a:schemeClr val="bg1"/>
                          </a:solidFill>
                        </a:rPr>
                        <a:t>Azure Storage</a:t>
                      </a:r>
                    </a:p>
                  </a:txBody>
                  <a:tcPr anchor="ctr">
                    <a:solidFill>
                      <a:schemeClr val="tx1">
                        <a:lumMod val="75000"/>
                        <a:lumOff val="25000"/>
                      </a:schemeClr>
                    </a:solidFill>
                  </a:tcPr>
                </a:tc>
                <a:tc hMerge="1">
                  <a:txBody>
                    <a:bodyPr/>
                    <a:lstStyle/>
                    <a:p>
                      <a:pPr algn="l"/>
                      <a:endParaRPr lang="en-US" sz="1400" dirty="0"/>
                    </a:p>
                  </a:txBody>
                  <a:tcPr anchor="ctr">
                    <a:solidFill>
                      <a:schemeClr val="tx1">
                        <a:lumMod val="75000"/>
                        <a:lumOff val="25000"/>
                      </a:schemeClr>
                    </a:solidFill>
                  </a:tcPr>
                </a:tc>
                <a:extLst>
                  <a:ext uri="{0D108BD9-81ED-4DB2-BD59-A6C34878D82A}">
                    <a16:rowId xmlns:a16="http://schemas.microsoft.com/office/drawing/2014/main" val="3218210877"/>
                  </a:ext>
                </a:extLst>
              </a:tr>
              <a:tr h="370840">
                <a:tc>
                  <a:txBody>
                    <a:bodyPr/>
                    <a:lstStyle/>
                    <a:p>
                      <a:pPr algn="l"/>
                      <a:r>
                        <a:rPr lang="en-US" sz="1400" dirty="0"/>
                        <a:t>Blob Storage</a:t>
                      </a:r>
                    </a:p>
                  </a:txBody>
                  <a:tcPr anchor="ctr"/>
                </a:tc>
                <a:tc>
                  <a:txBody>
                    <a:bodyPr/>
                    <a:lstStyle/>
                    <a:p>
                      <a:pPr algn="r"/>
                      <a:r>
                        <a:rPr lang="en-US" sz="1400" dirty="0"/>
                        <a:t>$0.006/GB/month (no transaction fee) </a:t>
                      </a:r>
                    </a:p>
                  </a:txBody>
                  <a:tcPr anchor="ctr"/>
                </a:tc>
                <a:extLst>
                  <a:ext uri="{0D108BD9-81ED-4DB2-BD59-A6C34878D82A}">
                    <a16:rowId xmlns:a16="http://schemas.microsoft.com/office/drawing/2014/main" val="1612756205"/>
                  </a:ext>
                </a:extLst>
              </a:tr>
              <a:tr h="370840">
                <a:tc>
                  <a:txBody>
                    <a:bodyPr/>
                    <a:lstStyle/>
                    <a:p>
                      <a:pPr algn="l"/>
                      <a:r>
                        <a:rPr lang="en-US" sz="1400" dirty="0"/>
                        <a:t>Table and Queue Storage</a:t>
                      </a:r>
                    </a:p>
                  </a:txBody>
                  <a:tcPr anchor="ctr"/>
                </a:tc>
                <a:tc>
                  <a:txBody>
                    <a:bodyPr/>
                    <a:lstStyle/>
                    <a:p>
                      <a:pPr algn="r"/>
                      <a:r>
                        <a:rPr lang="en-US" sz="1400" dirty="0"/>
                        <a:t>$0.018/GB/month (no transaction fee) </a:t>
                      </a:r>
                    </a:p>
                  </a:txBody>
                  <a:tcPr anchor="ctr"/>
                </a:tc>
                <a:extLst>
                  <a:ext uri="{0D108BD9-81ED-4DB2-BD59-A6C34878D82A}">
                    <a16:rowId xmlns:a16="http://schemas.microsoft.com/office/drawing/2014/main" val="1084748586"/>
                  </a:ext>
                </a:extLst>
              </a:tr>
              <a:tr h="370840">
                <a:tc>
                  <a:txBody>
                    <a:bodyPr/>
                    <a:lstStyle/>
                    <a:p>
                      <a:pPr algn="l"/>
                      <a:r>
                        <a:rPr lang="en-US" sz="1400" dirty="0"/>
                        <a:t>Standard Unmanaged Disks</a:t>
                      </a:r>
                    </a:p>
                  </a:txBody>
                  <a:tcPr anchor="ctr"/>
                </a:tc>
                <a:tc>
                  <a:txBody>
                    <a:bodyPr/>
                    <a:lstStyle/>
                    <a:p>
                      <a:pPr algn="r"/>
                      <a:r>
                        <a:rPr lang="en-US" sz="1400" dirty="0"/>
                        <a:t>$0.011/GB/month (no transaction fee) </a:t>
                      </a:r>
                    </a:p>
                  </a:txBody>
                  <a:tcPr anchor="ctr"/>
                </a:tc>
                <a:extLst>
                  <a:ext uri="{0D108BD9-81ED-4DB2-BD59-A6C34878D82A}">
                    <a16:rowId xmlns:a16="http://schemas.microsoft.com/office/drawing/2014/main" val="3543846135"/>
                  </a:ext>
                </a:extLst>
              </a:tr>
              <a:tr h="370840">
                <a:tc gridSpan="2">
                  <a:txBody>
                    <a:bodyPr/>
                    <a:lstStyle/>
                    <a:p>
                      <a:pPr algn="l"/>
                      <a:r>
                        <a:rPr lang="en-US" sz="1400" b="1" dirty="0">
                          <a:solidFill>
                            <a:schemeClr val="bg1"/>
                          </a:solidFill>
                        </a:rPr>
                        <a:t>Azure App Service</a:t>
                      </a:r>
                    </a:p>
                  </a:txBody>
                  <a:tcPr anchor="ctr">
                    <a:solidFill>
                      <a:schemeClr val="tx1">
                        <a:lumMod val="75000"/>
                        <a:lumOff val="25000"/>
                      </a:schemeClr>
                    </a:solidFill>
                  </a:tcPr>
                </a:tc>
                <a:tc hMerge="1">
                  <a:txBody>
                    <a:bodyPr/>
                    <a:lstStyle/>
                    <a:p>
                      <a:pPr algn="l"/>
                      <a:endParaRPr lang="en-US" sz="1400" dirty="0"/>
                    </a:p>
                  </a:txBody>
                  <a:tcPr anchor="ctr"/>
                </a:tc>
                <a:extLst>
                  <a:ext uri="{0D108BD9-81ED-4DB2-BD59-A6C34878D82A}">
                    <a16:rowId xmlns:a16="http://schemas.microsoft.com/office/drawing/2014/main" val="2746616268"/>
                  </a:ext>
                </a:extLst>
              </a:tr>
              <a:tr h="370840">
                <a:tc>
                  <a:txBody>
                    <a:bodyPr/>
                    <a:lstStyle/>
                    <a:p>
                      <a:pPr algn="l"/>
                      <a:r>
                        <a:rPr lang="en-US" sz="1400" dirty="0"/>
                        <a:t>Web Apps, API Apps, Functions</a:t>
                      </a:r>
                    </a:p>
                  </a:txBody>
                  <a:tcPr anchor="ctr"/>
                </a:tc>
                <a:tc>
                  <a:txBody>
                    <a:bodyPr/>
                    <a:lstStyle/>
                    <a:p>
                      <a:pPr algn="r"/>
                      <a:r>
                        <a:rPr lang="en-US" sz="1400" dirty="0"/>
                        <a:t>$0.056/vCPU/hour ($41 vCPU/month) </a:t>
                      </a:r>
                    </a:p>
                  </a:txBody>
                  <a:tcPr anchor="ctr"/>
                </a:tc>
                <a:extLst>
                  <a:ext uri="{0D108BD9-81ED-4DB2-BD59-A6C34878D82A}">
                    <a16:rowId xmlns:a16="http://schemas.microsoft.com/office/drawing/2014/main" val="1308092511"/>
                  </a:ext>
                </a:extLst>
              </a:tr>
            </a:tbl>
          </a:graphicData>
        </a:graphic>
      </p:graphicFrame>
      <p:cxnSp>
        <p:nvCxnSpPr>
          <p:cNvPr id="6" name="Straight Connector 5">
            <a:extLst>
              <a:ext uri="{FF2B5EF4-FFF2-40B4-BE49-F238E27FC236}">
                <a16:creationId xmlns:a16="http://schemas.microsoft.com/office/drawing/2014/main" id="{14064786-420A-4BD9-A59E-6706768A9B7B}"/>
              </a:ext>
            </a:extLst>
          </p:cNvPr>
          <p:cNvCxnSpPr>
            <a:cxnSpLocks/>
          </p:cNvCxnSpPr>
          <p:nvPr/>
        </p:nvCxnSpPr>
        <p:spPr>
          <a:xfrm>
            <a:off x="5662754" y="1666430"/>
            <a:ext cx="0" cy="50762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F98286-AF72-40C5-81EF-353B917D712E}"/>
              </a:ext>
            </a:extLst>
          </p:cNvPr>
          <p:cNvSpPr txBox="1"/>
          <p:nvPr/>
        </p:nvSpPr>
        <p:spPr>
          <a:xfrm>
            <a:off x="600059" y="1760434"/>
            <a:ext cx="2209451" cy="369332"/>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Pay-as-you-use</a:t>
            </a:r>
          </a:p>
        </p:txBody>
      </p:sp>
      <p:sp>
        <p:nvSpPr>
          <p:cNvPr id="9" name="TextBox 8">
            <a:extLst>
              <a:ext uri="{FF2B5EF4-FFF2-40B4-BE49-F238E27FC236}">
                <a16:creationId xmlns:a16="http://schemas.microsoft.com/office/drawing/2014/main" id="{9489A6AF-24F4-47CE-86C3-80AA18E2B426}"/>
              </a:ext>
            </a:extLst>
          </p:cNvPr>
          <p:cNvSpPr txBox="1"/>
          <p:nvPr/>
        </p:nvSpPr>
        <p:spPr>
          <a:xfrm>
            <a:off x="600059" y="2215226"/>
            <a:ext cx="5082888" cy="1384995"/>
          </a:xfrm>
          <a:prstGeom prst="rect">
            <a:avLst/>
          </a:prstGeom>
          <a:noFill/>
        </p:spPr>
        <p:txBody>
          <a:bodyPr wrap="square" lIns="0" tIns="0" rIns="0" bIns="0" rtlCol="0">
            <a:spAutoFit/>
          </a:bodyPr>
          <a:lstStyle/>
          <a:p>
            <a:pPr marL="342900" indent="-342900">
              <a:buFontTx/>
              <a:buChar char="-"/>
            </a:pPr>
            <a:r>
              <a:rPr lang="en-US" dirty="0">
                <a:gradFill>
                  <a:gsLst>
                    <a:gs pos="2917">
                      <a:schemeClr val="tx1"/>
                    </a:gs>
                    <a:gs pos="30000">
                      <a:schemeClr val="tx1"/>
                    </a:gs>
                  </a:gsLst>
                  <a:lin ang="5400000" scaled="0"/>
                </a:gradFill>
              </a:rPr>
              <a:t>No upfront fees – fees only for consumption</a:t>
            </a:r>
          </a:p>
          <a:p>
            <a:pPr marL="342900" indent="-342900">
              <a:buFontTx/>
              <a:buChar char="-"/>
            </a:pPr>
            <a:r>
              <a:rPr lang="en-US" dirty="0">
                <a:gradFill>
                  <a:gsLst>
                    <a:gs pos="2917">
                      <a:schemeClr val="tx1"/>
                    </a:gs>
                    <a:gs pos="30000">
                      <a:schemeClr val="tx1"/>
                    </a:gs>
                  </a:gsLst>
                  <a:lin ang="5400000" scaled="0"/>
                </a:gradFill>
              </a:rPr>
              <a:t>Use the same subscriptions, monetary</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commitments, and billing tools as Azure</a:t>
            </a:r>
          </a:p>
          <a:p>
            <a:pPr marL="342900" indent="-342900">
              <a:buFontTx/>
              <a:buChar char="-"/>
            </a:pPr>
            <a:r>
              <a:rPr lang="en-US" dirty="0">
                <a:gradFill>
                  <a:gsLst>
                    <a:gs pos="2917">
                      <a:schemeClr val="tx1"/>
                    </a:gs>
                    <a:gs pos="30000">
                      <a:schemeClr val="tx1"/>
                    </a:gs>
                  </a:gsLst>
                  <a:lin ang="5400000" scaled="0"/>
                </a:gradFill>
              </a:rPr>
              <a:t>Prices typically lower than Azure</a:t>
            </a:r>
          </a:p>
          <a:p>
            <a:pPr marL="342900" indent="-342900">
              <a:buFontTx/>
              <a:buChar char="-"/>
            </a:pPr>
            <a:r>
              <a:rPr lang="en-US" dirty="0">
                <a:gradFill>
                  <a:gsLst>
                    <a:gs pos="2917">
                      <a:schemeClr val="tx1"/>
                    </a:gs>
                    <a:gs pos="30000">
                      <a:schemeClr val="tx1"/>
                    </a:gs>
                  </a:gsLst>
                  <a:lin ang="5400000" scaled="0"/>
                </a:gradFill>
              </a:rPr>
              <a:t>Available through EA &amp; CSP</a:t>
            </a:r>
          </a:p>
        </p:txBody>
      </p:sp>
      <p:sp>
        <p:nvSpPr>
          <p:cNvPr id="10" name="Rectangle 9">
            <a:extLst>
              <a:ext uri="{FF2B5EF4-FFF2-40B4-BE49-F238E27FC236}">
                <a16:creationId xmlns:a16="http://schemas.microsoft.com/office/drawing/2014/main" id="{2A2F907B-637D-4F01-9A39-BC62C4DEC5EB}"/>
              </a:ext>
            </a:extLst>
          </p:cNvPr>
          <p:cNvSpPr/>
          <p:nvPr/>
        </p:nvSpPr>
        <p:spPr>
          <a:xfrm>
            <a:off x="5960546" y="6312780"/>
            <a:ext cx="6200725" cy="461665"/>
          </a:xfrm>
          <a:prstGeom prst="rect">
            <a:avLst/>
          </a:prstGeom>
        </p:spPr>
        <p:txBody>
          <a:bodyPr wrap="square">
            <a:spAutoFit/>
          </a:bodyPr>
          <a:lstStyle/>
          <a:p>
            <a:r>
              <a:rPr lang="en-US" sz="1200" dirty="0">
                <a:latin typeface="Segoe UI" panose="020B0502040204020203" pitchFamily="34" charset="0"/>
              </a:rPr>
              <a:t>*Windows and SQL Server virtual machines can be deployed using your existing Windows Server and SQL Server licenses in conjunction with Azure Stack</a:t>
            </a:r>
            <a:endParaRPr lang="en-US" sz="1200" dirty="0"/>
          </a:p>
        </p:txBody>
      </p:sp>
    </p:spTree>
    <p:extLst>
      <p:ext uri="{BB962C8B-B14F-4D97-AF65-F5344CB8AC3E}">
        <p14:creationId xmlns:p14="http://schemas.microsoft.com/office/powerpoint/2010/main" val="34398720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7013-70A7-4800-B34D-A3ADAF537231}"/>
              </a:ext>
            </a:extLst>
          </p:cNvPr>
          <p:cNvSpPr>
            <a:spLocks noGrp="1"/>
          </p:cNvSpPr>
          <p:nvPr>
            <p:ph type="title"/>
          </p:nvPr>
        </p:nvSpPr>
        <p:spPr/>
        <p:txBody>
          <a:bodyPr/>
          <a:lstStyle/>
          <a:p>
            <a:r>
              <a:rPr lang="en-US" dirty="0"/>
              <a:t>How to buy</a:t>
            </a:r>
          </a:p>
        </p:txBody>
      </p:sp>
      <p:sp>
        <p:nvSpPr>
          <p:cNvPr id="3" name="TextBox 2">
            <a:extLst>
              <a:ext uri="{FF2B5EF4-FFF2-40B4-BE49-F238E27FC236}">
                <a16:creationId xmlns:a16="http://schemas.microsoft.com/office/drawing/2014/main" id="{A6EAF340-308C-4074-A7F5-DA79F7D36FB4}"/>
              </a:ext>
            </a:extLst>
          </p:cNvPr>
          <p:cNvSpPr txBox="1"/>
          <p:nvPr/>
        </p:nvSpPr>
        <p:spPr>
          <a:xfrm>
            <a:off x="600059" y="1162228"/>
            <a:ext cx="10874580"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Azure Stack services can be purchased in 2 ways: a </a:t>
            </a:r>
            <a:r>
              <a:rPr lang="en-US" sz="2000" b="1" dirty="0">
                <a:gradFill>
                  <a:gsLst>
                    <a:gs pos="2917">
                      <a:schemeClr val="tx1"/>
                    </a:gs>
                    <a:gs pos="30000">
                      <a:schemeClr val="tx1"/>
                    </a:gs>
                  </a:gsLst>
                  <a:lin ang="5400000" scaled="0"/>
                </a:gradFill>
              </a:rPr>
              <a:t>pay-as-you-use</a:t>
            </a:r>
            <a:r>
              <a:rPr lang="en-US" sz="2000" dirty="0">
                <a:gradFill>
                  <a:gsLst>
                    <a:gs pos="2917">
                      <a:schemeClr val="tx1"/>
                    </a:gs>
                    <a:gs pos="30000">
                      <a:schemeClr val="tx1"/>
                    </a:gs>
                  </a:gsLst>
                  <a:lin ang="5400000" scaled="0"/>
                </a:gradFill>
              </a:rPr>
              <a:t> model, or a </a:t>
            </a:r>
            <a:r>
              <a:rPr lang="en-US" sz="2000" b="1" dirty="0">
                <a:gradFill>
                  <a:gsLst>
                    <a:gs pos="2917">
                      <a:schemeClr val="tx1"/>
                    </a:gs>
                    <a:gs pos="30000">
                      <a:schemeClr val="tx1"/>
                    </a:gs>
                  </a:gsLst>
                  <a:lin ang="5400000" scaled="0"/>
                </a:gradFill>
              </a:rPr>
              <a:t>capacity</a:t>
            </a:r>
            <a:r>
              <a:rPr lang="en-US" sz="2000" dirty="0">
                <a:gradFill>
                  <a:gsLst>
                    <a:gs pos="2917">
                      <a:schemeClr val="tx1"/>
                    </a:gs>
                    <a:gs pos="30000">
                      <a:schemeClr val="tx1"/>
                    </a:gs>
                  </a:gsLst>
                  <a:lin ang="5400000" scaled="0"/>
                </a:gradFill>
              </a:rPr>
              <a:t> model.</a:t>
            </a:r>
          </a:p>
        </p:txBody>
      </p:sp>
      <p:graphicFrame>
        <p:nvGraphicFramePr>
          <p:cNvPr id="4" name="Table 3">
            <a:extLst>
              <a:ext uri="{FF2B5EF4-FFF2-40B4-BE49-F238E27FC236}">
                <a16:creationId xmlns:a16="http://schemas.microsoft.com/office/drawing/2014/main" id="{E92E3B90-8B7B-4E2D-AE52-3577ED7EF525}"/>
              </a:ext>
            </a:extLst>
          </p:cNvPr>
          <p:cNvGraphicFramePr>
            <a:graphicFrameLocks noGrp="1"/>
          </p:cNvGraphicFramePr>
          <p:nvPr>
            <p:extLst>
              <p:ext uri="{D42A27DB-BD31-4B8C-83A1-F6EECF244321}">
                <p14:modId xmlns:p14="http://schemas.microsoft.com/office/powerpoint/2010/main" val="3775498119"/>
              </p:ext>
            </p:extLst>
          </p:nvPr>
        </p:nvGraphicFramePr>
        <p:xfrm>
          <a:off x="6037349" y="1828482"/>
          <a:ext cx="6123932" cy="1483360"/>
        </p:xfrm>
        <a:graphic>
          <a:graphicData uri="http://schemas.openxmlformats.org/drawingml/2006/table">
            <a:tbl>
              <a:tblPr>
                <a:tableStyleId>{793D81CF-94F2-401A-BA57-92F5A7B2D0C5}</a:tableStyleId>
              </a:tblPr>
              <a:tblGrid>
                <a:gridCol w="6123932">
                  <a:extLst>
                    <a:ext uri="{9D8B030D-6E8A-4147-A177-3AD203B41FA5}">
                      <a16:colId xmlns:a16="http://schemas.microsoft.com/office/drawing/2014/main" val="3536478267"/>
                    </a:ext>
                  </a:extLst>
                </a:gridCol>
              </a:tblGrid>
              <a:tr h="370840">
                <a:tc>
                  <a:txBody>
                    <a:bodyPr/>
                    <a:lstStyle/>
                    <a:p>
                      <a:pPr algn="l"/>
                      <a:r>
                        <a:rPr lang="en-US" sz="1400" b="1" dirty="0">
                          <a:solidFill>
                            <a:schemeClr val="bg1"/>
                          </a:solidFill>
                        </a:rPr>
                        <a:t>IaaS Package (Compute, Storage, Network, Key Vault)</a:t>
                      </a:r>
                    </a:p>
                  </a:txBody>
                  <a:tcPr anchor="ctr">
                    <a:solidFill>
                      <a:schemeClr val="tx1">
                        <a:lumMod val="75000"/>
                        <a:lumOff val="25000"/>
                      </a:schemeClr>
                    </a:solidFill>
                  </a:tcPr>
                </a:tc>
                <a:extLst>
                  <a:ext uri="{0D108BD9-81ED-4DB2-BD59-A6C34878D82A}">
                    <a16:rowId xmlns:a16="http://schemas.microsoft.com/office/drawing/2014/main" val="73701183"/>
                  </a:ext>
                </a:extLst>
              </a:tr>
              <a:tr h="370840">
                <a:tc>
                  <a:txBody>
                    <a:bodyPr/>
                    <a:lstStyle/>
                    <a:p>
                      <a:pPr algn="l"/>
                      <a:r>
                        <a:rPr lang="en-US" sz="1400" dirty="0"/>
                        <a:t>$144 per physical core, per year</a:t>
                      </a:r>
                    </a:p>
                  </a:txBody>
                  <a:tcPr anchor="ctr"/>
                </a:tc>
                <a:extLst>
                  <a:ext uri="{0D108BD9-81ED-4DB2-BD59-A6C34878D82A}">
                    <a16:rowId xmlns:a16="http://schemas.microsoft.com/office/drawing/2014/main" val="3089293124"/>
                  </a:ext>
                </a:extLst>
              </a:tr>
              <a:tr h="370840">
                <a:tc>
                  <a:txBody>
                    <a:bodyPr/>
                    <a:lstStyle/>
                    <a:p>
                      <a:pPr algn="l"/>
                      <a:r>
                        <a:rPr lang="en-US" sz="1400" b="1" dirty="0">
                          <a:solidFill>
                            <a:schemeClr val="bg1"/>
                          </a:solidFill>
                        </a:rPr>
                        <a:t>App Service Package (IaaS + App Services)</a:t>
                      </a:r>
                    </a:p>
                  </a:txBody>
                  <a:tcPr anchor="ctr">
                    <a:solidFill>
                      <a:schemeClr val="tx1">
                        <a:lumMod val="75000"/>
                        <a:lumOff val="25000"/>
                      </a:schemeClr>
                    </a:solidFill>
                  </a:tcPr>
                </a:tc>
                <a:extLst>
                  <a:ext uri="{0D108BD9-81ED-4DB2-BD59-A6C34878D82A}">
                    <a16:rowId xmlns:a16="http://schemas.microsoft.com/office/drawing/2014/main" val="3218210877"/>
                  </a:ext>
                </a:extLst>
              </a:tr>
              <a:tr h="370840">
                <a:tc>
                  <a:txBody>
                    <a:bodyPr/>
                    <a:lstStyle/>
                    <a:p>
                      <a:pPr algn="l"/>
                      <a:r>
                        <a:rPr lang="en-US" sz="1400" dirty="0"/>
                        <a:t>$400 per physical core, per year</a:t>
                      </a:r>
                    </a:p>
                  </a:txBody>
                  <a:tcPr anchor="ctr"/>
                </a:tc>
                <a:extLst>
                  <a:ext uri="{0D108BD9-81ED-4DB2-BD59-A6C34878D82A}">
                    <a16:rowId xmlns:a16="http://schemas.microsoft.com/office/drawing/2014/main" val="1612756205"/>
                  </a:ext>
                </a:extLst>
              </a:tr>
            </a:tbl>
          </a:graphicData>
        </a:graphic>
      </p:graphicFrame>
      <p:cxnSp>
        <p:nvCxnSpPr>
          <p:cNvPr id="6" name="Straight Connector 5">
            <a:extLst>
              <a:ext uri="{FF2B5EF4-FFF2-40B4-BE49-F238E27FC236}">
                <a16:creationId xmlns:a16="http://schemas.microsoft.com/office/drawing/2014/main" id="{14064786-420A-4BD9-A59E-6706768A9B7B}"/>
              </a:ext>
            </a:extLst>
          </p:cNvPr>
          <p:cNvCxnSpPr>
            <a:cxnSpLocks/>
          </p:cNvCxnSpPr>
          <p:nvPr/>
        </p:nvCxnSpPr>
        <p:spPr>
          <a:xfrm>
            <a:off x="5662754" y="1666430"/>
            <a:ext cx="0" cy="50762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F98286-AF72-40C5-81EF-353B917D712E}"/>
              </a:ext>
            </a:extLst>
          </p:cNvPr>
          <p:cNvSpPr txBox="1"/>
          <p:nvPr/>
        </p:nvSpPr>
        <p:spPr>
          <a:xfrm>
            <a:off x="600059" y="1760434"/>
            <a:ext cx="1231299" cy="369332"/>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Capacity</a:t>
            </a:r>
          </a:p>
        </p:txBody>
      </p:sp>
      <p:sp>
        <p:nvSpPr>
          <p:cNvPr id="9" name="TextBox 8">
            <a:extLst>
              <a:ext uri="{FF2B5EF4-FFF2-40B4-BE49-F238E27FC236}">
                <a16:creationId xmlns:a16="http://schemas.microsoft.com/office/drawing/2014/main" id="{9489A6AF-24F4-47CE-86C3-80AA18E2B426}"/>
              </a:ext>
            </a:extLst>
          </p:cNvPr>
          <p:cNvSpPr txBox="1"/>
          <p:nvPr/>
        </p:nvSpPr>
        <p:spPr>
          <a:xfrm>
            <a:off x="600059" y="2215226"/>
            <a:ext cx="5082888" cy="1938992"/>
          </a:xfrm>
          <a:prstGeom prst="rect">
            <a:avLst/>
          </a:prstGeom>
          <a:noFill/>
        </p:spPr>
        <p:txBody>
          <a:bodyPr wrap="square" lIns="0" tIns="0" rIns="0" bIns="0" rtlCol="0">
            <a:spAutoFit/>
          </a:bodyPr>
          <a:lstStyle/>
          <a:p>
            <a:pPr marL="342900" indent="-342900">
              <a:buFontTx/>
              <a:buChar char="-"/>
            </a:pPr>
            <a:r>
              <a:rPr lang="en-US" dirty="0">
                <a:gradFill>
                  <a:gsLst>
                    <a:gs pos="2917">
                      <a:schemeClr val="tx1"/>
                    </a:gs>
                    <a:gs pos="30000">
                      <a:schemeClr val="tx1"/>
                    </a:gs>
                  </a:gsLst>
                  <a:lin ang="5400000" scaled="0"/>
                </a:gradFill>
              </a:rPr>
              <a:t>Fixed fee, predictable cost</a:t>
            </a:r>
          </a:p>
          <a:p>
            <a:pPr marL="342900" indent="-342900">
              <a:buFontTx/>
              <a:buChar char="-"/>
            </a:pPr>
            <a:r>
              <a:rPr lang="en-US" dirty="0">
                <a:gradFill>
                  <a:gsLst>
                    <a:gs pos="2917">
                      <a:schemeClr val="tx1"/>
                    </a:gs>
                    <a:gs pos="30000">
                      <a:schemeClr val="tx1"/>
                    </a:gs>
                  </a:gsLst>
                  <a:lin ang="5400000" scaled="0"/>
                </a:gradFill>
              </a:rPr>
              <a:t>Annual subscription</a:t>
            </a:r>
          </a:p>
          <a:p>
            <a:pPr marL="342900" indent="-342900">
              <a:buFontTx/>
              <a:buChar char="-"/>
            </a:pPr>
            <a:r>
              <a:rPr lang="en-US" dirty="0">
                <a:gradFill>
                  <a:gsLst>
                    <a:gs pos="2917">
                      <a:schemeClr val="tx1"/>
                    </a:gs>
                    <a:gs pos="30000">
                      <a:schemeClr val="tx1"/>
                    </a:gs>
                  </a:gsLst>
                  <a:lin ang="5400000" scaled="0"/>
                </a:gradFill>
              </a:rPr>
              <a:t>Required for a disconnected Azure Stack</a:t>
            </a:r>
          </a:p>
          <a:p>
            <a:pPr marL="342900" indent="-342900">
              <a:buFontTx/>
              <a:buChar char="-"/>
            </a:pPr>
            <a:r>
              <a:rPr lang="en-US" dirty="0">
                <a:gradFill>
                  <a:gsLst>
                    <a:gs pos="2917">
                      <a:schemeClr val="tx1"/>
                    </a:gs>
                    <a:gs pos="30000">
                      <a:schemeClr val="tx1"/>
                    </a:gs>
                  </a:gsLst>
                  <a:lin ang="5400000" scaled="0"/>
                </a:gradFill>
              </a:rPr>
              <a:t>No telemetry sent to Azure</a:t>
            </a:r>
          </a:p>
          <a:p>
            <a:pPr marL="342900" indent="-342900">
              <a:buFontTx/>
              <a:buChar char="-"/>
            </a:pPr>
            <a:r>
              <a:rPr lang="en-US" dirty="0">
                <a:gradFill>
                  <a:gsLst>
                    <a:gs pos="2917">
                      <a:schemeClr val="tx1"/>
                    </a:gs>
                    <a:gs pos="30000">
                      <a:schemeClr val="tx1"/>
                    </a:gs>
                  </a:gsLst>
                  <a:lin ang="5400000" scaled="0"/>
                </a:gradFill>
              </a:rPr>
              <a:t>Sold as an Azure Plan SKU </a:t>
            </a:r>
            <a:r>
              <a:rPr lang="it-IT" dirty="0"/>
              <a:t>via normal</a:t>
            </a:r>
            <a:br>
              <a:rPr lang="it-IT" dirty="0"/>
            </a:br>
            <a:r>
              <a:rPr lang="it-IT" dirty="0"/>
              <a:t>volume licensing channels </a:t>
            </a:r>
            <a:endParaRPr lang="en-US" dirty="0">
              <a:gradFill>
                <a:gsLst>
                  <a:gs pos="2917">
                    <a:schemeClr val="tx1"/>
                  </a:gs>
                  <a:gs pos="30000">
                    <a:schemeClr val="tx1"/>
                  </a:gs>
                </a:gsLst>
                <a:lin ang="5400000" scaled="0"/>
              </a:gradFill>
            </a:endParaRPr>
          </a:p>
          <a:p>
            <a:pPr marL="342900" indent="-342900">
              <a:buFontTx/>
              <a:buChar char="-"/>
            </a:pPr>
            <a:r>
              <a:rPr lang="en-US" dirty="0">
                <a:gradFill>
                  <a:gsLst>
                    <a:gs pos="2917">
                      <a:schemeClr val="tx1"/>
                    </a:gs>
                    <a:gs pos="30000">
                      <a:schemeClr val="tx1"/>
                    </a:gs>
                  </a:gsLst>
                  <a:lin ang="5400000" scaled="0"/>
                </a:gradFill>
              </a:rPr>
              <a:t>Available on EA only</a:t>
            </a:r>
          </a:p>
        </p:txBody>
      </p:sp>
      <p:sp>
        <p:nvSpPr>
          <p:cNvPr id="10" name="Rectangle 9">
            <a:extLst>
              <a:ext uri="{FF2B5EF4-FFF2-40B4-BE49-F238E27FC236}">
                <a16:creationId xmlns:a16="http://schemas.microsoft.com/office/drawing/2014/main" id="{2A2F907B-637D-4F01-9A39-BC62C4DEC5EB}"/>
              </a:ext>
            </a:extLst>
          </p:cNvPr>
          <p:cNvSpPr/>
          <p:nvPr/>
        </p:nvSpPr>
        <p:spPr>
          <a:xfrm>
            <a:off x="5960546" y="6312780"/>
            <a:ext cx="6200725" cy="461665"/>
          </a:xfrm>
          <a:prstGeom prst="rect">
            <a:avLst/>
          </a:prstGeom>
        </p:spPr>
        <p:txBody>
          <a:bodyPr wrap="square">
            <a:spAutoFit/>
          </a:bodyPr>
          <a:lstStyle/>
          <a:p>
            <a:r>
              <a:rPr lang="en-US" sz="1200" dirty="0">
                <a:latin typeface="Segoe UI" panose="020B0502040204020203" pitchFamily="34" charset="0"/>
              </a:rPr>
              <a:t>With the </a:t>
            </a:r>
            <a:r>
              <a:rPr lang="en-US" sz="1200" b="1" dirty="0">
                <a:latin typeface="Segoe UI" panose="020B0502040204020203" pitchFamily="34" charset="0"/>
              </a:rPr>
              <a:t>capacity</a:t>
            </a:r>
            <a:r>
              <a:rPr lang="en-US" sz="1200" dirty="0">
                <a:latin typeface="Segoe UI" panose="020B0502040204020203" pitchFamily="34" charset="0"/>
              </a:rPr>
              <a:t> model, you use your existing on-premises licenses to deploy Windows Server and SQL Server virtual machines</a:t>
            </a:r>
            <a:endParaRPr lang="en-US" sz="1200" dirty="0"/>
          </a:p>
        </p:txBody>
      </p:sp>
      <p:sp>
        <p:nvSpPr>
          <p:cNvPr id="11" name="TextBox 10">
            <a:extLst>
              <a:ext uri="{FF2B5EF4-FFF2-40B4-BE49-F238E27FC236}">
                <a16:creationId xmlns:a16="http://schemas.microsoft.com/office/drawing/2014/main" id="{BCCA197C-7703-456C-83E2-9016AD596456}"/>
              </a:ext>
            </a:extLst>
          </p:cNvPr>
          <p:cNvSpPr txBox="1"/>
          <p:nvPr/>
        </p:nvSpPr>
        <p:spPr>
          <a:xfrm>
            <a:off x="6037348" y="3572583"/>
            <a:ext cx="6123917" cy="1661993"/>
          </a:xfrm>
          <a:prstGeom prst="rect">
            <a:avLst/>
          </a:prstGeom>
          <a:noFill/>
        </p:spPr>
        <p:txBody>
          <a:bodyPr wrap="square" lIns="0" tIns="0" rIns="0" bIns="0" rtlCol="0">
            <a:spAutoFit/>
          </a:bodyPr>
          <a:lstStyle/>
          <a:p>
            <a:r>
              <a:rPr lang="en-US" b="1" dirty="0">
                <a:gradFill>
                  <a:gsLst>
                    <a:gs pos="2917">
                      <a:schemeClr val="tx1"/>
                    </a:gs>
                    <a:gs pos="30000">
                      <a:schemeClr val="tx1"/>
                    </a:gs>
                  </a:gsLst>
                  <a:lin ang="5400000" scaled="0"/>
                </a:gradFill>
              </a:rPr>
              <a:t>Example</a:t>
            </a:r>
            <a:r>
              <a:rPr lang="en-US" dirty="0">
                <a:gradFill>
                  <a:gsLst>
                    <a:gs pos="2917">
                      <a:schemeClr val="tx1"/>
                    </a:gs>
                    <a:gs pos="30000">
                      <a:schemeClr val="tx1"/>
                    </a:gs>
                  </a:gsLst>
                  <a:lin ang="5400000" scaled="0"/>
                </a:gradFill>
              </a:rPr>
              <a:t>:</a:t>
            </a:r>
          </a:p>
          <a:p>
            <a:pPr marL="285750" indent="-285750">
              <a:buFontTx/>
              <a:buChar char="-"/>
            </a:pPr>
            <a:r>
              <a:rPr lang="en-US" dirty="0">
                <a:gradFill>
                  <a:gsLst>
                    <a:gs pos="2917">
                      <a:schemeClr val="tx1"/>
                    </a:gs>
                    <a:gs pos="30000">
                      <a:schemeClr val="tx1"/>
                    </a:gs>
                  </a:gsLst>
                  <a:lin ang="5400000" scaled="0"/>
                </a:gradFill>
              </a:rPr>
              <a:t>1 Scale Unit with 10 physical nodes</a:t>
            </a:r>
          </a:p>
          <a:p>
            <a:pPr marL="285750" indent="-285750">
              <a:buFontTx/>
              <a:buChar char="-"/>
            </a:pPr>
            <a:r>
              <a:rPr lang="en-US" dirty="0">
                <a:gradFill>
                  <a:gsLst>
                    <a:gs pos="2917">
                      <a:schemeClr val="tx1"/>
                    </a:gs>
                    <a:gs pos="30000">
                      <a:schemeClr val="tx1"/>
                    </a:gs>
                  </a:gsLst>
                  <a:lin ang="5400000" scaled="0"/>
                </a:gradFill>
              </a:rPr>
              <a:t>Each physical node has 2 sockets w/ 20 cores each</a:t>
            </a:r>
          </a:p>
          <a:p>
            <a:pPr marL="285750" indent="-285750">
              <a:buFontTx/>
              <a:buChar char="-"/>
            </a:pPr>
            <a:r>
              <a:rPr lang="en-US" b="1" dirty="0">
                <a:gradFill>
                  <a:gsLst>
                    <a:gs pos="2917">
                      <a:schemeClr val="tx1"/>
                    </a:gs>
                    <a:gs pos="30000">
                      <a:schemeClr val="tx1"/>
                    </a:gs>
                  </a:gsLst>
                  <a:lin ang="5400000" scaled="0"/>
                </a:gradFill>
              </a:rPr>
              <a:t>Total = 400 cores</a:t>
            </a:r>
          </a:p>
          <a:p>
            <a:pPr marL="285750" indent="-285750">
              <a:buFontTx/>
              <a:buChar char="-"/>
            </a:pPr>
            <a:r>
              <a:rPr lang="en-US" dirty="0">
                <a:gradFill>
                  <a:gsLst>
                    <a:gs pos="2917">
                      <a:schemeClr val="tx1"/>
                    </a:gs>
                    <a:gs pos="30000">
                      <a:schemeClr val="tx1"/>
                    </a:gs>
                  </a:gsLst>
                  <a:lin ang="5400000" scaled="0"/>
                </a:gradFill>
              </a:rPr>
              <a:t>400 x $144 = $57,600 per year for IaaS only</a:t>
            </a:r>
          </a:p>
          <a:p>
            <a:pPr marL="285750" indent="-285750">
              <a:buFontTx/>
              <a:buChar char="-"/>
            </a:pPr>
            <a:r>
              <a:rPr lang="en-US" dirty="0">
                <a:gradFill>
                  <a:gsLst>
                    <a:gs pos="2917">
                      <a:schemeClr val="tx1"/>
                    </a:gs>
                    <a:gs pos="30000">
                      <a:schemeClr val="tx1"/>
                    </a:gs>
                  </a:gsLst>
                  <a:lin ang="5400000" scaled="0"/>
                </a:gradFill>
              </a:rPr>
              <a:t>400 x $400 = $160,000 per year for App Services &amp; IaaS</a:t>
            </a:r>
          </a:p>
        </p:txBody>
      </p:sp>
    </p:spTree>
    <p:extLst>
      <p:ext uri="{BB962C8B-B14F-4D97-AF65-F5344CB8AC3E}">
        <p14:creationId xmlns:p14="http://schemas.microsoft.com/office/powerpoint/2010/main" val="41294040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0E503-E8A6-4430-B9F3-56BC5E4F2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
          <a:stretch/>
        </p:blipFill>
        <p:spPr>
          <a:xfrm>
            <a:off x="-1" y="0"/>
            <a:ext cx="12436475" cy="6998972"/>
          </a:xfrm>
          <a:prstGeom prst="rect">
            <a:avLst/>
          </a:prstGeom>
        </p:spPr>
      </p:pic>
      <p:sp>
        <p:nvSpPr>
          <p:cNvPr id="9" name="Title 2">
            <a:extLst>
              <a:ext uri="{FF2B5EF4-FFF2-40B4-BE49-F238E27FC236}">
                <a16:creationId xmlns:a16="http://schemas.microsoft.com/office/drawing/2014/main" id="{120C0AE1-B6FF-4A94-A6FD-F2B87702FE29}"/>
              </a:ext>
            </a:extLst>
          </p:cNvPr>
          <p:cNvSpPr txBox="1">
            <a:spLocks/>
          </p:cNvSpPr>
          <p:nvPr/>
        </p:nvSpPr>
        <p:spPr>
          <a:xfrm>
            <a:off x="402294" y="2699836"/>
            <a:ext cx="6402544" cy="18287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kumimoji="0" lang="en-US" sz="4896" b="0" i="0" u="none" strike="noStrike" kern="1200" cap="none" spc="-102" normalizeH="0" baseline="0" noProof="0" dirty="0">
                <a:ln w="3175">
                  <a:noFill/>
                </a:ln>
                <a:solidFill>
                  <a:srgbClr val="FFFFFF"/>
                </a:solidFill>
                <a:effectLst/>
                <a:uLnTx/>
                <a:uFillTx/>
                <a:latin typeface="Segoe UI" panose="020B0502040204020203" pitchFamily="34" charset="0"/>
              </a:rPr>
              <a:t>Azure Stack</a:t>
            </a:r>
            <a:br>
              <a:rPr kumimoji="0" lang="en-US" sz="4896" b="0" i="0" u="none" strike="noStrike" kern="1200" cap="none" spc="-102" normalizeH="0" baseline="0" noProof="0" dirty="0">
                <a:ln w="3175">
                  <a:noFill/>
                </a:ln>
                <a:solidFill>
                  <a:srgbClr val="FFFFFF"/>
                </a:solidFill>
                <a:effectLst/>
                <a:uLnTx/>
                <a:uFillTx/>
                <a:latin typeface="Segoe UI Semibold (Headings)"/>
              </a:rPr>
            </a:br>
            <a:r>
              <a:rPr lang="en-US" sz="4896" dirty="0">
                <a:solidFill>
                  <a:srgbClr val="FFFFFF"/>
                </a:solidFill>
                <a:latin typeface="Segoe UI Semibold (Headings)"/>
              </a:rPr>
              <a:t>Roadmap &amp; S</a:t>
            </a:r>
            <a:r>
              <a:rPr lang="en-US" sz="4896" b="1" dirty="0">
                <a:solidFill>
                  <a:srgbClr val="FFFFFF"/>
                </a:solidFill>
                <a:latin typeface="Segoe UI Semibold (Headings)"/>
              </a:rPr>
              <a:t>ummary</a:t>
            </a:r>
            <a:endParaRPr kumimoji="0" lang="en-US" sz="4896" b="1" i="0" u="none" strike="noStrike" kern="1200" cap="none" spc="-102" normalizeH="0" baseline="0" noProof="0" dirty="0">
              <a:ln w="3175">
                <a:noFill/>
              </a:ln>
              <a:solidFill>
                <a:srgbClr val="FFFFFF"/>
              </a:solidFill>
              <a:effectLst/>
              <a:uLnTx/>
              <a:uFillTx/>
              <a:latin typeface="Segoe UI Semibold (Headings)"/>
            </a:endParaRPr>
          </a:p>
        </p:txBody>
      </p:sp>
      <p:pic>
        <p:nvPicPr>
          <p:cNvPr id="10" name="Picture 9">
            <a:extLst>
              <a:ext uri="{FF2B5EF4-FFF2-40B4-BE49-F238E27FC236}">
                <a16:creationId xmlns:a16="http://schemas.microsoft.com/office/drawing/2014/main" id="{60269DF1-70E8-456F-A1CF-389D711C14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294" y="6353582"/>
            <a:ext cx="1328146" cy="488549"/>
          </a:xfrm>
          <a:prstGeom prst="rect">
            <a:avLst/>
          </a:prstGeom>
        </p:spPr>
      </p:pic>
    </p:spTree>
    <p:extLst>
      <p:ext uri="{BB962C8B-B14F-4D97-AF65-F5344CB8AC3E}">
        <p14:creationId xmlns:p14="http://schemas.microsoft.com/office/powerpoint/2010/main" val="5130642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39A94E-074E-4ED9-91A9-78C568020D9B}"/>
              </a:ext>
            </a:extLst>
          </p:cNvPr>
          <p:cNvSpPr/>
          <p:nvPr/>
        </p:nvSpPr>
        <p:spPr bwMode="auto">
          <a:xfrm>
            <a:off x="1765" y="-9254"/>
            <a:ext cx="4852150" cy="700328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4">
            <a:extLst>
              <a:ext uri="{FF2B5EF4-FFF2-40B4-BE49-F238E27FC236}">
                <a16:creationId xmlns:a16="http://schemas.microsoft.com/office/drawing/2014/main" id="{051520BA-C618-42A8-B243-354A9E932B1E}"/>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lumMod val="65000"/>
                      </a:srgbClr>
                    </a:gs>
                    <a:gs pos="100000">
                      <a:srgbClr val="FFFFFF">
                        <a:lumMod val="65000"/>
                      </a:srgbClr>
                    </a:gs>
                  </a:gsLst>
                  <a:lin ang="5400000" scaled="0"/>
                </a:gradFill>
                <a:latin typeface="Segoe UI Semibold" panose="020B0702040204020203" pitchFamily="34" charset="0"/>
              </a:rPr>
              <a:t>Roadmap</a:t>
            </a:r>
          </a:p>
        </p:txBody>
      </p:sp>
      <p:sp>
        <p:nvSpPr>
          <p:cNvPr id="11" name="Rectangle 10">
            <a:extLst>
              <a:ext uri="{FF2B5EF4-FFF2-40B4-BE49-F238E27FC236}">
                <a16:creationId xmlns:a16="http://schemas.microsoft.com/office/drawing/2014/main" id="{15CA4BC6-295B-4DC8-B517-64C59BFC4E20}"/>
              </a:ext>
            </a:extLst>
          </p:cNvPr>
          <p:cNvSpPr/>
          <p:nvPr/>
        </p:nvSpPr>
        <p:spPr bwMode="auto">
          <a:xfrm>
            <a:off x="1765" y="1929506"/>
            <a:ext cx="4852150" cy="53131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E6387D8-BB27-45A3-9AED-07F5E55141D8}"/>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fontAlgn="base">
              <a:buNone/>
              <a:defRPr/>
            </a:pPr>
            <a:r>
              <a:rPr lang="en-US" sz="1632" dirty="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Azure capabilities on Azure Stack  </a:t>
            </a:r>
          </a:p>
          <a:p>
            <a:pPr marL="0" indent="0" defTabSz="932384">
              <a:buNone/>
              <a:defRPr/>
            </a:pPr>
            <a:endParaRPr lang="en-US" sz="1632"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1D13A94A-A00E-486A-A57A-704949060C5A}"/>
              </a:ext>
            </a:extLst>
          </p:cNvPr>
          <p:cNvSpPr/>
          <p:nvPr/>
        </p:nvSpPr>
        <p:spPr>
          <a:xfrm>
            <a:off x="338490" y="3581962"/>
            <a:ext cx="3877364" cy="350330"/>
          </a:xfrm>
          <a:prstGeom prst="rect">
            <a:avLst/>
          </a:prstGeom>
        </p:spPr>
        <p:txBody>
          <a:bodyPr wrap="none">
            <a:spAutoFit/>
          </a:bodyPr>
          <a:lstStyle/>
          <a:p>
            <a:pPr defTabSz="932418">
              <a:defRPr/>
            </a:pPr>
            <a:r>
              <a:rPr lang="en-US" sz="1632">
                <a:gradFill>
                  <a:gsLst>
                    <a:gs pos="1250">
                      <a:srgbClr val="FFFFFF">
                        <a:lumMod val="50000"/>
                      </a:srgbClr>
                    </a:gs>
                    <a:gs pos="100000">
                      <a:srgbClr val="FFFFFF">
                        <a:lumMod val="50000"/>
                      </a:srgbClr>
                    </a:gs>
                  </a:gsLst>
                  <a:lin ang="5400000" scaled="0"/>
                </a:gradFill>
                <a:latin typeface="Segoe UI Semibold"/>
                <a:cs typeface="Segoe UI Semibold" panose="020B0702040204020203" pitchFamily="34" charset="0"/>
              </a:rPr>
              <a:t>Azure Stack infrastructure capabilities </a:t>
            </a:r>
          </a:p>
        </p:txBody>
      </p:sp>
      <p:graphicFrame>
        <p:nvGraphicFramePr>
          <p:cNvPr id="21" name="Table 20">
            <a:extLst>
              <a:ext uri="{FF2B5EF4-FFF2-40B4-BE49-F238E27FC236}">
                <a16:creationId xmlns:a16="http://schemas.microsoft.com/office/drawing/2014/main" id="{9A228D88-C2E3-4858-887A-1F7724FD526D}"/>
              </a:ext>
            </a:extLst>
          </p:cNvPr>
          <p:cNvGraphicFramePr>
            <a:graphicFrameLocks noGrp="1"/>
          </p:cNvGraphicFramePr>
          <p:nvPr>
            <p:extLst>
              <p:ext uri="{D42A27DB-BD31-4B8C-83A1-F6EECF244321}">
                <p14:modId xmlns:p14="http://schemas.microsoft.com/office/powerpoint/2010/main" val="4241296273"/>
              </p:ext>
            </p:extLst>
          </p:nvPr>
        </p:nvGraphicFramePr>
        <p:xfrm>
          <a:off x="5577956" y="3459021"/>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100">
                          <a:solidFill>
                            <a:srgbClr val="FFFFFF"/>
                          </a:solidFill>
                          <a:effectLst/>
                          <a:latin typeface="+mj-lt"/>
                          <a:ea typeface="Calibri" panose="020F0502020204030204" pitchFamily="34" charset="0"/>
                          <a:cs typeface="Times New Roman" panose="02020603050405020304" pitchFamily="18" charset="0"/>
                        </a:rPr>
                        <a:t>Now available</a:t>
                      </a:r>
                      <a:endParaRPr lang="en-US" sz="1100">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a:solidFill>
                            <a:schemeClr val="tx1"/>
                          </a:solidFill>
                          <a:effectLst/>
                          <a:latin typeface="+mj-lt"/>
                          <a:ea typeface="Calibri" panose="020F0502020204030204" pitchFamily="34" charset="0"/>
                          <a:cs typeface="Times New Roman" panose="02020603050405020304" pitchFamily="18" charset="0"/>
                        </a:rPr>
                        <a:t>Azure Stack</a:t>
                      </a:r>
                    </a:p>
                  </a:txBody>
                  <a:tcPr marL="69935" marR="69935" marT="0" marB="0" anchor="ctr">
                    <a:lnL>
                      <a:noFill/>
                    </a:lnL>
                    <a:lnR>
                      <a:noFill/>
                    </a:lnR>
                    <a:lnT>
                      <a:noFill/>
                    </a:lnT>
                    <a:lnB>
                      <a:noFill/>
                    </a:lnB>
                    <a:solidFill>
                      <a:schemeClr val="bg1"/>
                    </a:solidFill>
                  </a:tcPr>
                </a:tc>
                <a:tc>
                  <a:txBody>
                    <a:bodyPr/>
                    <a:lstStyle/>
                    <a:p>
                      <a:pPr marL="0" marR="0" algn="ctr">
                        <a:lnSpc>
                          <a:spcPct val="105000"/>
                        </a:lnSpc>
                        <a:spcBef>
                          <a:spcPts val="0"/>
                        </a:spcBef>
                        <a:spcAft>
                          <a:spcPts val="800"/>
                        </a:spcAft>
                      </a:pPr>
                      <a:endParaRPr lang="en-US" sz="1100" dirty="0">
                        <a:solidFill>
                          <a:schemeClr val="tx1"/>
                        </a:solidFill>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bg1"/>
                    </a:solidFill>
                  </a:tcPr>
                </a:tc>
                <a:extLst>
                  <a:ext uri="{0D108BD9-81ED-4DB2-BD59-A6C34878D82A}">
                    <a16:rowId xmlns:a16="http://schemas.microsoft.com/office/drawing/2014/main" val="892944727"/>
                  </a:ext>
                </a:extLst>
              </a:tr>
            </a:tbl>
          </a:graphicData>
        </a:graphic>
      </p:graphicFrame>
      <p:graphicFrame>
        <p:nvGraphicFramePr>
          <p:cNvPr id="23" name="Table 22">
            <a:extLst>
              <a:ext uri="{FF2B5EF4-FFF2-40B4-BE49-F238E27FC236}">
                <a16:creationId xmlns:a16="http://schemas.microsoft.com/office/drawing/2014/main" id="{125FBF31-586A-4A81-B183-456E4830E92C}"/>
              </a:ext>
            </a:extLst>
          </p:cNvPr>
          <p:cNvGraphicFramePr>
            <a:graphicFrameLocks noGrp="1"/>
          </p:cNvGraphicFramePr>
          <p:nvPr>
            <p:extLst>
              <p:ext uri="{D42A27DB-BD31-4B8C-83A1-F6EECF244321}">
                <p14:modId xmlns:p14="http://schemas.microsoft.com/office/powerpoint/2010/main" val="3307357709"/>
              </p:ext>
            </p:extLst>
          </p:nvPr>
        </p:nvGraphicFramePr>
        <p:xfrm>
          <a:off x="5577956" y="3691999"/>
          <a:ext cx="6057998" cy="2867840"/>
        </p:xfrm>
        <a:graphic>
          <a:graphicData uri="http://schemas.openxmlformats.org/drawingml/2006/table">
            <a:tbl>
              <a:tblPr firstRow="1" bandRow="1">
                <a:tableStyleId>{D7AC3CCA-C797-4891-BE02-D94E43425B78}</a:tableStyleId>
              </a:tblPr>
              <a:tblGrid>
                <a:gridCol w="6057998">
                  <a:extLst>
                    <a:ext uri="{9D8B030D-6E8A-4147-A177-3AD203B41FA5}">
                      <a16:colId xmlns:a16="http://schemas.microsoft.com/office/drawing/2014/main" val="502550536"/>
                    </a:ext>
                  </a:extLst>
                </a:gridCol>
              </a:tblGrid>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Service Fabric on Windows Server and Linux</a:t>
                      </a:r>
                    </a:p>
                  </a:txBody>
                  <a:tcPr marL="93260" marR="93260" marT="46630" marB="4663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70569332"/>
                  </a:ext>
                </a:extLst>
              </a:tr>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Segoe UI Semibold" panose="020B0702040204020203" pitchFamily="34" charset="0"/>
                          <a:ea typeface="+mn-ea"/>
                          <a:cs typeface="Segoe UI Semibold" panose="020B0702040204020203" pitchFamily="34" charset="0"/>
                        </a:rPr>
                        <a:t>Support for Containers on Windows Server and Linux</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42749491"/>
                  </a:ext>
                </a:extLst>
              </a:tr>
              <a:tr h="358480">
                <a:tc>
                  <a:txBody>
                    <a:bodyPr/>
                    <a:lstStyle/>
                    <a:p>
                      <a:pPr defTabSz="914225"/>
                      <a:r>
                        <a:rPr lang="en-US" sz="1400" b="0" kern="1200" dirty="0">
                          <a:solidFill>
                            <a:schemeClr val="tx1"/>
                          </a:solidFill>
                          <a:latin typeface="Segoe UI Semibold" panose="020B0702040204020203" pitchFamily="34" charset="0"/>
                          <a:ea typeface="+mn-ea"/>
                          <a:cs typeface="Segoe UI Semibold" panose="020B0702040204020203" pitchFamily="34" charset="0"/>
                        </a:rPr>
                        <a:t>Azure Storage API version 2017-04-17 </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5848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Av2 and F VM size families in Azure Stack</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48838394"/>
                  </a:ext>
                </a:extLst>
              </a:tr>
              <a:tr h="35848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Support for templated Service Fabric cluster deployments</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2649048"/>
                  </a:ext>
                </a:extLst>
              </a:tr>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Managed Disks in Azure Stack</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17237678"/>
                  </a:ext>
                </a:extLst>
              </a:tr>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Azure Monitor</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637074332"/>
                  </a:ext>
                </a:extLst>
              </a:tr>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Expanded support for VPN Gateway interoperability</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50536984"/>
                  </a:ext>
                </a:extLst>
              </a:tr>
            </a:tbl>
          </a:graphicData>
        </a:graphic>
      </p:graphicFrame>
      <p:graphicFrame>
        <p:nvGraphicFramePr>
          <p:cNvPr id="24" name="Table 23">
            <a:extLst>
              <a:ext uri="{FF2B5EF4-FFF2-40B4-BE49-F238E27FC236}">
                <a16:creationId xmlns:a16="http://schemas.microsoft.com/office/drawing/2014/main" id="{DA9C5EBE-18D9-4719-9A2E-2ABD4C705155}"/>
              </a:ext>
            </a:extLst>
          </p:cNvPr>
          <p:cNvGraphicFramePr>
            <a:graphicFrameLocks noGrp="1"/>
          </p:cNvGraphicFramePr>
          <p:nvPr>
            <p:extLst>
              <p:ext uri="{D42A27DB-BD31-4B8C-83A1-F6EECF244321}">
                <p14:modId xmlns:p14="http://schemas.microsoft.com/office/powerpoint/2010/main" val="1584675905"/>
              </p:ext>
            </p:extLst>
          </p:nvPr>
        </p:nvGraphicFramePr>
        <p:xfrm>
          <a:off x="5577955" y="915193"/>
          <a:ext cx="6057999" cy="2187618"/>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502550536"/>
                    </a:ext>
                  </a:extLst>
                </a:gridCol>
              </a:tblGrid>
              <a:tr h="364603">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Kubernetes on Azure Stack</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646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IoT Hub</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61755466"/>
                  </a:ext>
                </a:extLst>
              </a:tr>
              <a:tr h="3646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Event Hub </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34548634"/>
                  </a:ext>
                </a:extLst>
              </a:tr>
              <a:tr h="3646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SQL Server 2019</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07926977"/>
                  </a:ext>
                </a:extLst>
              </a:tr>
              <a:tr h="3646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Consistent Blockchain template</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15726914"/>
                  </a:ext>
                </a:extLst>
              </a:tr>
              <a:tr h="3646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N Series VMs (GPU)</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155029304"/>
                  </a:ext>
                </a:extLst>
              </a:tr>
            </a:tbl>
          </a:graphicData>
        </a:graphic>
      </p:graphicFrame>
      <p:graphicFrame>
        <p:nvGraphicFramePr>
          <p:cNvPr id="22" name="Table 21">
            <a:extLst>
              <a:ext uri="{FF2B5EF4-FFF2-40B4-BE49-F238E27FC236}">
                <a16:creationId xmlns:a16="http://schemas.microsoft.com/office/drawing/2014/main" id="{05E5901D-997A-42CD-85C1-EF2D496866BD}"/>
              </a:ext>
            </a:extLst>
          </p:cNvPr>
          <p:cNvGraphicFramePr>
            <a:graphicFrameLocks noGrp="1"/>
          </p:cNvGraphicFramePr>
          <p:nvPr>
            <p:extLst/>
          </p:nvPr>
        </p:nvGraphicFramePr>
        <p:xfrm>
          <a:off x="5577957" y="684058"/>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237866779"/>
                    </a:ext>
                  </a:extLst>
                </a:gridCol>
                <a:gridCol w="2019621">
                  <a:extLst>
                    <a:ext uri="{9D8B030D-6E8A-4147-A177-3AD203B41FA5}">
                      <a16:colId xmlns:a16="http://schemas.microsoft.com/office/drawing/2014/main" val="763565185"/>
                    </a:ext>
                  </a:extLst>
                </a:gridCol>
                <a:gridCol w="2019621">
                  <a:extLst>
                    <a:ext uri="{9D8B030D-6E8A-4147-A177-3AD203B41FA5}">
                      <a16:colId xmlns:a16="http://schemas.microsoft.com/office/drawing/2014/main" val="1859126738"/>
                    </a:ext>
                  </a:extLst>
                </a:gridCol>
              </a:tblGrid>
              <a:tr h="233118">
                <a:tc>
                  <a:txBody>
                    <a:bodyPr/>
                    <a:lstStyle/>
                    <a:p>
                      <a:pPr marL="0" marR="0" algn="ctr">
                        <a:lnSpc>
                          <a:spcPct val="105000"/>
                        </a:lnSpc>
                        <a:spcBef>
                          <a:spcPts val="0"/>
                        </a:spcBef>
                        <a:spcAft>
                          <a:spcPts val="800"/>
                        </a:spcAft>
                      </a:pPr>
                      <a:r>
                        <a:rPr lang="en-US" sz="1100">
                          <a:solidFill>
                            <a:schemeClr val="bg1"/>
                          </a:solidFill>
                          <a:effectLst/>
                          <a:latin typeface="+mj-lt"/>
                          <a:ea typeface="Calibri" panose="020F0502020204030204" pitchFamily="34" charset="0"/>
                          <a:cs typeface="Times New Roman" panose="02020603050405020304" pitchFamily="18" charset="0"/>
                        </a:rPr>
                        <a:t>In Development</a:t>
                      </a: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a:effectLst/>
                          <a:latin typeface="+mj-lt"/>
                          <a:ea typeface="Calibri" panose="020F0502020204030204" pitchFamily="34" charset="0"/>
                          <a:cs typeface="Times New Roman" panose="02020603050405020304" pitchFamily="18" charset="0"/>
                        </a:rPr>
                        <a:t>Azure Stack</a:t>
                      </a:r>
                    </a:p>
                  </a:txBody>
                  <a:tcPr marL="69935" marR="69935" marT="0" marB="0" anchor="ctr">
                    <a:lnL>
                      <a:noFill/>
                    </a:lnL>
                    <a:lnR>
                      <a:noFill/>
                    </a:lnR>
                    <a:lnT>
                      <a:noFill/>
                    </a:lnT>
                    <a:lnB>
                      <a:noFill/>
                    </a:lnB>
                    <a:solidFill>
                      <a:schemeClr val="bg1"/>
                    </a:solidFill>
                  </a:tcPr>
                </a:tc>
                <a:tc>
                  <a:txBody>
                    <a:bodyPr/>
                    <a:lstStyle/>
                    <a:p>
                      <a:pPr marL="0" marR="0" algn="ctr">
                        <a:lnSpc>
                          <a:spcPct val="105000"/>
                        </a:lnSpc>
                        <a:spcBef>
                          <a:spcPts val="0"/>
                        </a:spcBef>
                        <a:spcAft>
                          <a:spcPts val="800"/>
                        </a:spcAft>
                      </a:pPr>
                      <a:endParaRPr lang="en-US" sz="1100" dirty="0">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bg1"/>
                    </a:solidFill>
                  </a:tcPr>
                </a:tc>
                <a:extLst>
                  <a:ext uri="{0D108BD9-81ED-4DB2-BD59-A6C34878D82A}">
                    <a16:rowId xmlns:a16="http://schemas.microsoft.com/office/drawing/2014/main" val="488540941"/>
                  </a:ext>
                </a:extLst>
              </a:tr>
            </a:tbl>
          </a:graphicData>
        </a:graphic>
      </p:graphicFrame>
    </p:spTree>
    <p:extLst>
      <p:ext uri="{BB962C8B-B14F-4D97-AF65-F5344CB8AC3E}">
        <p14:creationId xmlns:p14="http://schemas.microsoft.com/office/powerpoint/2010/main" val="14343028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39A94E-074E-4ED9-91A9-78C568020D9B}"/>
              </a:ext>
            </a:extLst>
          </p:cNvPr>
          <p:cNvSpPr/>
          <p:nvPr/>
        </p:nvSpPr>
        <p:spPr bwMode="auto">
          <a:xfrm>
            <a:off x="1765" y="-9254"/>
            <a:ext cx="4852150" cy="700328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4">
            <a:extLst>
              <a:ext uri="{FF2B5EF4-FFF2-40B4-BE49-F238E27FC236}">
                <a16:creationId xmlns:a16="http://schemas.microsoft.com/office/drawing/2014/main" id="{051520BA-C618-42A8-B243-354A9E932B1E}"/>
              </a:ext>
            </a:extLst>
          </p:cNvPr>
          <p:cNvSpPr txBox="1">
            <a:spLocks/>
          </p:cNvSpPr>
          <p:nvPr/>
        </p:nvSpPr>
        <p:spPr>
          <a:xfrm>
            <a:off x="338491" y="6087776"/>
            <a:ext cx="4325377"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26">
              <a:defRPr/>
            </a:pPr>
            <a:r>
              <a:rPr lang="en-US" sz="3672" spc="-102">
                <a:gradFill>
                  <a:gsLst>
                    <a:gs pos="1250">
                      <a:srgbClr val="FFFFFF">
                        <a:lumMod val="65000"/>
                      </a:srgbClr>
                    </a:gs>
                    <a:gs pos="100000">
                      <a:srgbClr val="FFFFFF">
                        <a:lumMod val="65000"/>
                      </a:srgbClr>
                    </a:gs>
                  </a:gsLst>
                  <a:lin ang="5400000" scaled="0"/>
                </a:gradFill>
                <a:latin typeface="Segoe UI Semibold" panose="020B0702040204020203" pitchFamily="34" charset="0"/>
              </a:rPr>
              <a:t>Roadmap</a:t>
            </a:r>
          </a:p>
        </p:txBody>
      </p:sp>
      <p:sp>
        <p:nvSpPr>
          <p:cNvPr id="11" name="Rectangle 10">
            <a:extLst>
              <a:ext uri="{FF2B5EF4-FFF2-40B4-BE49-F238E27FC236}">
                <a16:creationId xmlns:a16="http://schemas.microsoft.com/office/drawing/2014/main" id="{15CA4BC6-295B-4DC8-B517-64C59BFC4E20}"/>
              </a:ext>
            </a:extLst>
          </p:cNvPr>
          <p:cNvSpPr/>
          <p:nvPr/>
        </p:nvSpPr>
        <p:spPr bwMode="auto">
          <a:xfrm>
            <a:off x="1765" y="3507433"/>
            <a:ext cx="4852150" cy="53131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E6387D8-BB27-45A3-9AED-07F5E55141D8}"/>
              </a:ext>
            </a:extLst>
          </p:cNvPr>
          <p:cNvSpPr txBox="1">
            <a:spLocks/>
          </p:cNvSpPr>
          <p:nvPr/>
        </p:nvSpPr>
        <p:spPr>
          <a:xfrm>
            <a:off x="338491" y="2046523"/>
            <a:ext cx="3854953" cy="41429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0"/>
              </a:spcBef>
              <a:buSzTx/>
              <a:buNone/>
              <a:defRPr/>
            </a:pPr>
            <a:r>
              <a:rPr lang="en-US" sz="1632">
                <a:gradFill>
                  <a:gsLst>
                    <a:gs pos="1250">
                      <a:srgbClr val="FFFFFF">
                        <a:lumMod val="50000"/>
                      </a:srgbClr>
                    </a:gs>
                    <a:gs pos="100000">
                      <a:srgbClr val="FFFFFF">
                        <a:lumMod val="50000"/>
                      </a:srgbClr>
                    </a:gs>
                  </a:gsLst>
                  <a:lin ang="5400000" scaled="0"/>
                </a:gradFill>
                <a:latin typeface="Segoe UI Semibold"/>
                <a:cs typeface="Segoe UI Semibold" panose="020B0702040204020203" pitchFamily="34" charset="0"/>
              </a:rPr>
              <a:t>Azure capabilities on Azure Stack  </a:t>
            </a:r>
          </a:p>
          <a:p>
            <a:pPr marL="0" indent="0" defTabSz="932384">
              <a:buNone/>
              <a:defRPr/>
            </a:pPr>
            <a:endParaRPr lang="en-US" sz="1632">
              <a:gradFill>
                <a:gsLst>
                  <a:gs pos="1250">
                    <a:srgbClr val="353535"/>
                  </a:gs>
                  <a:gs pos="100000">
                    <a:srgbClr val="353535"/>
                  </a:gs>
                </a:gsLst>
                <a:lin ang="5400000" scaled="0"/>
              </a:gradFill>
              <a:latin typeface="Segoe UI Light"/>
            </a:endParaRPr>
          </a:p>
        </p:txBody>
      </p:sp>
      <p:sp>
        <p:nvSpPr>
          <p:cNvPr id="13" name="Rectangle 12">
            <a:extLst>
              <a:ext uri="{FF2B5EF4-FFF2-40B4-BE49-F238E27FC236}">
                <a16:creationId xmlns:a16="http://schemas.microsoft.com/office/drawing/2014/main" id="{1D13A94A-A00E-486A-A57A-704949060C5A}"/>
              </a:ext>
            </a:extLst>
          </p:cNvPr>
          <p:cNvSpPr/>
          <p:nvPr/>
        </p:nvSpPr>
        <p:spPr>
          <a:xfrm>
            <a:off x="338490" y="3581962"/>
            <a:ext cx="3877364" cy="350330"/>
          </a:xfrm>
          <a:prstGeom prst="rect">
            <a:avLst/>
          </a:prstGeom>
        </p:spPr>
        <p:txBody>
          <a:bodyPr wrap="none">
            <a:spAutoFit/>
          </a:bodyPr>
          <a:lstStyle/>
          <a:p>
            <a:pPr defTabSz="932418">
              <a:defRPr/>
            </a:pPr>
            <a:r>
              <a:rPr lang="en-US" sz="1632" dirty="0">
                <a:gradFill>
                  <a:gsLst>
                    <a:gs pos="1250">
                      <a:srgbClr val="1A1A1A"/>
                    </a:gs>
                    <a:gs pos="100000">
                      <a:srgbClr val="1A1A1A"/>
                    </a:gs>
                  </a:gsLst>
                  <a:lin ang="5400000" scaled="0"/>
                </a:gradFill>
                <a:latin typeface="Segoe UI Semibold"/>
                <a:cs typeface="Segoe UI Semibold" panose="020B0702040204020203" pitchFamily="34" charset="0"/>
              </a:rPr>
              <a:t>Azure Stack infrastructure capabilities </a:t>
            </a:r>
          </a:p>
        </p:txBody>
      </p:sp>
      <p:graphicFrame>
        <p:nvGraphicFramePr>
          <p:cNvPr id="15" name="Table 14">
            <a:extLst>
              <a:ext uri="{FF2B5EF4-FFF2-40B4-BE49-F238E27FC236}">
                <a16:creationId xmlns:a16="http://schemas.microsoft.com/office/drawing/2014/main" id="{19FFB69E-4906-4F19-99C8-6EDEC93FB118}"/>
              </a:ext>
            </a:extLst>
          </p:cNvPr>
          <p:cNvGraphicFramePr>
            <a:graphicFrameLocks noGrp="1"/>
          </p:cNvGraphicFramePr>
          <p:nvPr>
            <p:extLst>
              <p:ext uri="{D42A27DB-BD31-4B8C-83A1-F6EECF244321}">
                <p14:modId xmlns:p14="http://schemas.microsoft.com/office/powerpoint/2010/main" val="4267121055"/>
              </p:ext>
            </p:extLst>
          </p:nvPr>
        </p:nvGraphicFramePr>
        <p:xfrm>
          <a:off x="5577955" y="915193"/>
          <a:ext cx="6057999" cy="1458412"/>
        </p:xfrm>
        <a:graphic>
          <a:graphicData uri="http://schemas.openxmlformats.org/drawingml/2006/table">
            <a:tbl>
              <a:tblPr firstRow="1" bandRow="1">
                <a:tableStyleId>{D7AC3CCA-C797-4891-BE02-D94E43425B78}</a:tableStyleId>
              </a:tblPr>
              <a:tblGrid>
                <a:gridCol w="6057999">
                  <a:extLst>
                    <a:ext uri="{9D8B030D-6E8A-4147-A177-3AD203B41FA5}">
                      <a16:colId xmlns:a16="http://schemas.microsoft.com/office/drawing/2014/main" val="502550536"/>
                    </a:ext>
                  </a:extLst>
                </a:gridCol>
              </a:tblGrid>
              <a:tr h="364603">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cs typeface="Segoe UI Semibold" panose="020B0702040204020203" pitchFamily="34" charset="0"/>
                        </a:rPr>
                        <a:t>Azure Stack integrated systems support for multiple scale units</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64603">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Segoe UI Semibold" panose="020B0702040204020203" pitchFamily="34" charset="0"/>
                          <a:ea typeface="+mn-ea"/>
                          <a:cs typeface="Segoe UI Semibold" panose="020B0702040204020203" pitchFamily="34" charset="0"/>
                        </a:rPr>
                        <a:t>Azure Stack security - Drift Detection</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61755466"/>
                  </a:ext>
                </a:extLst>
              </a:tr>
              <a:tr h="364603">
                <a:tc>
                  <a:txBody>
                    <a:bodyPr/>
                    <a:lstStyle/>
                    <a:p>
                      <a:pPr marL="0" algn="l" defTabSz="914225" rtl="0" eaLnBrk="1" latinLnBrk="0" hangingPunct="1"/>
                      <a:r>
                        <a:rPr lang="en-US" sz="1400" b="0" kern="1200">
                          <a:solidFill>
                            <a:schemeClr val="tx1"/>
                          </a:solidFill>
                          <a:latin typeface="Segoe UI Semibold" panose="020B0702040204020203" pitchFamily="34" charset="0"/>
                          <a:ea typeface="Calibri" panose="020F0502020204030204" pitchFamily="34" charset="0"/>
                          <a:cs typeface="Segoe UI Semibold" panose="020B0702040204020203" pitchFamily="34" charset="0"/>
                        </a:rPr>
                        <a:t>Display VM prices in Azure Stack portal </a:t>
                      </a:r>
                      <a:endParaRPr lang="en-US" sz="1400" b="0" kern="1200">
                        <a:solidFill>
                          <a:schemeClr val="tx1"/>
                        </a:solidFill>
                        <a:latin typeface="Segoe UI Semibold" panose="020B0702040204020203" pitchFamily="34" charset="0"/>
                        <a:cs typeface="Segoe UI Semibold" panose="020B0702040204020203" pitchFamily="34" charset="0"/>
                      </a:endParaRP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34548634"/>
                  </a:ext>
                </a:extLst>
              </a:tr>
              <a:tr h="364603">
                <a:tc>
                  <a:txBody>
                    <a:bodyPr/>
                    <a:lstStyle/>
                    <a:p>
                      <a:r>
                        <a:rPr lang="en-US" sz="1400" b="0" kern="1200" dirty="0">
                          <a:solidFill>
                            <a:schemeClr val="tx1"/>
                          </a:solidFill>
                          <a:latin typeface="Segoe UI Semibold" panose="020B0702040204020203" pitchFamily="34" charset="0"/>
                          <a:cs typeface="Segoe UI Semibold" panose="020B0702040204020203" pitchFamily="34" charset="0"/>
                        </a:rPr>
                        <a:t>Support for Azure Stack behind a proxy </a:t>
                      </a:r>
                    </a:p>
                  </a:txBody>
                  <a:tcPr marL="93260" marR="93260" marT="46630" marB="4663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07926977"/>
                  </a:ext>
                </a:extLst>
              </a:tr>
            </a:tbl>
          </a:graphicData>
        </a:graphic>
      </p:graphicFrame>
      <p:graphicFrame>
        <p:nvGraphicFramePr>
          <p:cNvPr id="16" name="Table 15">
            <a:extLst>
              <a:ext uri="{FF2B5EF4-FFF2-40B4-BE49-F238E27FC236}">
                <a16:creationId xmlns:a16="http://schemas.microsoft.com/office/drawing/2014/main" id="{C2B4727C-A993-4795-A4DE-15B63F85C192}"/>
              </a:ext>
            </a:extLst>
          </p:cNvPr>
          <p:cNvGraphicFramePr>
            <a:graphicFrameLocks noGrp="1"/>
          </p:cNvGraphicFramePr>
          <p:nvPr>
            <p:extLst>
              <p:ext uri="{D42A27DB-BD31-4B8C-83A1-F6EECF244321}">
                <p14:modId xmlns:p14="http://schemas.microsoft.com/office/powerpoint/2010/main" val="571739122"/>
              </p:ext>
            </p:extLst>
          </p:nvPr>
        </p:nvGraphicFramePr>
        <p:xfrm>
          <a:off x="5577957" y="684058"/>
          <a:ext cx="6057999" cy="233118"/>
        </p:xfrm>
        <a:graphic>
          <a:graphicData uri="http://schemas.openxmlformats.org/drawingml/2006/table">
            <a:tbl>
              <a:tblPr firstRow="1" firstCol="1" bandRow="1"/>
              <a:tblGrid>
                <a:gridCol w="2018757">
                  <a:extLst>
                    <a:ext uri="{9D8B030D-6E8A-4147-A177-3AD203B41FA5}">
                      <a16:colId xmlns:a16="http://schemas.microsoft.com/office/drawing/2014/main" val="2237866779"/>
                    </a:ext>
                  </a:extLst>
                </a:gridCol>
                <a:gridCol w="2019621">
                  <a:extLst>
                    <a:ext uri="{9D8B030D-6E8A-4147-A177-3AD203B41FA5}">
                      <a16:colId xmlns:a16="http://schemas.microsoft.com/office/drawing/2014/main" val="763565185"/>
                    </a:ext>
                  </a:extLst>
                </a:gridCol>
                <a:gridCol w="2019621">
                  <a:extLst>
                    <a:ext uri="{9D8B030D-6E8A-4147-A177-3AD203B41FA5}">
                      <a16:colId xmlns:a16="http://schemas.microsoft.com/office/drawing/2014/main" val="1859126738"/>
                    </a:ext>
                  </a:extLst>
                </a:gridCol>
              </a:tblGrid>
              <a:tr h="233118">
                <a:tc>
                  <a:txBody>
                    <a:bodyPr/>
                    <a:lstStyle/>
                    <a:p>
                      <a:pPr marL="0" marR="0" algn="ctr">
                        <a:lnSpc>
                          <a:spcPct val="105000"/>
                        </a:lnSpc>
                        <a:spcBef>
                          <a:spcPts val="0"/>
                        </a:spcBef>
                        <a:spcAft>
                          <a:spcPts val="800"/>
                        </a:spcAft>
                      </a:pPr>
                      <a:r>
                        <a:rPr lang="en-US" sz="1100">
                          <a:solidFill>
                            <a:schemeClr val="bg1"/>
                          </a:solidFill>
                          <a:effectLst/>
                          <a:latin typeface="+mj-lt"/>
                          <a:ea typeface="Calibri" panose="020F0502020204030204" pitchFamily="34" charset="0"/>
                          <a:cs typeface="Times New Roman" panose="02020603050405020304" pitchFamily="18" charset="0"/>
                        </a:rPr>
                        <a:t>In Development</a:t>
                      </a: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effectLst/>
                          <a:latin typeface="+mj-lt"/>
                          <a:ea typeface="Calibri" panose="020F0502020204030204" pitchFamily="34" charset="0"/>
                          <a:cs typeface="Times New Roman" panose="02020603050405020304" pitchFamily="18" charset="0"/>
                        </a:rPr>
                        <a:t>Azure Stack Infrastructure</a:t>
                      </a:r>
                    </a:p>
                  </a:txBody>
                  <a:tcPr marL="69935" marR="69935" marT="0" marB="0" anchor="ctr">
                    <a:lnL>
                      <a:noFill/>
                    </a:lnL>
                    <a:lnR>
                      <a:noFill/>
                    </a:lnR>
                    <a:lnT>
                      <a:noFill/>
                    </a:lnT>
                    <a:lnB>
                      <a:noFill/>
                    </a:lnB>
                    <a:solidFill>
                      <a:schemeClr val="bg1"/>
                    </a:solidFill>
                  </a:tcPr>
                </a:tc>
                <a:tc>
                  <a:txBody>
                    <a:bodyPr/>
                    <a:lstStyle/>
                    <a:p>
                      <a:pPr marL="0" marR="0" algn="ctr">
                        <a:lnSpc>
                          <a:spcPct val="105000"/>
                        </a:lnSpc>
                        <a:spcBef>
                          <a:spcPts val="0"/>
                        </a:spcBef>
                        <a:spcAft>
                          <a:spcPts val="800"/>
                        </a:spcAft>
                      </a:pPr>
                      <a:endParaRPr lang="en-US" sz="1100" dirty="0">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bg1"/>
                    </a:solidFill>
                  </a:tcPr>
                </a:tc>
                <a:extLst>
                  <a:ext uri="{0D108BD9-81ED-4DB2-BD59-A6C34878D82A}">
                    <a16:rowId xmlns:a16="http://schemas.microsoft.com/office/drawing/2014/main" val="488540941"/>
                  </a:ext>
                </a:extLst>
              </a:tr>
            </a:tbl>
          </a:graphicData>
        </a:graphic>
      </p:graphicFrame>
      <p:graphicFrame>
        <p:nvGraphicFramePr>
          <p:cNvPr id="17" name="Table 16">
            <a:extLst>
              <a:ext uri="{FF2B5EF4-FFF2-40B4-BE49-F238E27FC236}">
                <a16:creationId xmlns:a16="http://schemas.microsoft.com/office/drawing/2014/main" id="{96F4340E-950B-403F-A175-FE5A35D9EA2F}"/>
              </a:ext>
            </a:extLst>
          </p:cNvPr>
          <p:cNvGraphicFramePr>
            <a:graphicFrameLocks noGrp="1"/>
          </p:cNvGraphicFramePr>
          <p:nvPr>
            <p:extLst>
              <p:ext uri="{D42A27DB-BD31-4B8C-83A1-F6EECF244321}">
                <p14:modId xmlns:p14="http://schemas.microsoft.com/office/powerpoint/2010/main" val="125223238"/>
              </p:ext>
            </p:extLst>
          </p:nvPr>
        </p:nvGraphicFramePr>
        <p:xfrm>
          <a:off x="5577956" y="3106596"/>
          <a:ext cx="6057996" cy="233118"/>
        </p:xfrm>
        <a:graphic>
          <a:graphicData uri="http://schemas.openxmlformats.org/drawingml/2006/table">
            <a:tbl>
              <a:tblPr firstRow="1" firstCol="1" bandRow="1"/>
              <a:tblGrid>
                <a:gridCol w="2019044">
                  <a:extLst>
                    <a:ext uri="{9D8B030D-6E8A-4147-A177-3AD203B41FA5}">
                      <a16:colId xmlns:a16="http://schemas.microsoft.com/office/drawing/2014/main" val="115799787"/>
                    </a:ext>
                  </a:extLst>
                </a:gridCol>
                <a:gridCol w="2019908">
                  <a:extLst>
                    <a:ext uri="{9D8B030D-6E8A-4147-A177-3AD203B41FA5}">
                      <a16:colId xmlns:a16="http://schemas.microsoft.com/office/drawing/2014/main" val="4261794990"/>
                    </a:ext>
                  </a:extLst>
                </a:gridCol>
                <a:gridCol w="2019044">
                  <a:extLst>
                    <a:ext uri="{9D8B030D-6E8A-4147-A177-3AD203B41FA5}">
                      <a16:colId xmlns:a16="http://schemas.microsoft.com/office/drawing/2014/main" val="1840559699"/>
                    </a:ext>
                  </a:extLst>
                </a:gridCol>
              </a:tblGrid>
              <a:tr h="233118">
                <a:tc>
                  <a:txBody>
                    <a:bodyPr/>
                    <a:lstStyle/>
                    <a:p>
                      <a:pPr marL="0" marR="0" algn="ctr">
                        <a:lnSpc>
                          <a:spcPct val="105000"/>
                        </a:lnSpc>
                        <a:spcBef>
                          <a:spcPts val="0"/>
                        </a:spcBef>
                        <a:spcAft>
                          <a:spcPts val="800"/>
                        </a:spcAft>
                      </a:pPr>
                      <a:r>
                        <a:rPr lang="en-US" sz="1100">
                          <a:solidFill>
                            <a:srgbClr val="FFFFFF"/>
                          </a:solidFill>
                          <a:effectLst/>
                          <a:latin typeface="+mj-lt"/>
                          <a:ea typeface="Calibri" panose="020F0502020204030204" pitchFamily="34" charset="0"/>
                          <a:cs typeface="Times New Roman" panose="02020603050405020304" pitchFamily="18" charset="0"/>
                        </a:rPr>
                        <a:t>Now available</a:t>
                      </a:r>
                      <a:endParaRPr lang="en-US" sz="1100">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accent1"/>
                    </a:solidFill>
                  </a:tcPr>
                </a:tc>
                <a:tc>
                  <a:txBody>
                    <a:bodyPr/>
                    <a:lstStyle/>
                    <a:p>
                      <a:pPr marL="0" marR="0" algn="ctr">
                        <a:lnSpc>
                          <a:spcPct val="105000"/>
                        </a:lnSpc>
                        <a:spcBef>
                          <a:spcPts val="0"/>
                        </a:spcBef>
                        <a:spcAft>
                          <a:spcPts val="800"/>
                        </a:spcAft>
                      </a:pPr>
                      <a:r>
                        <a:rPr lang="en-US" sz="1100" dirty="0">
                          <a:solidFill>
                            <a:schemeClr val="tx1"/>
                          </a:solidFill>
                          <a:effectLst/>
                          <a:latin typeface="+mj-lt"/>
                          <a:ea typeface="Calibri" panose="020F0502020204030204" pitchFamily="34" charset="0"/>
                          <a:cs typeface="Times New Roman" panose="02020603050405020304" pitchFamily="18" charset="0"/>
                        </a:rPr>
                        <a:t>Azure Stack Infrastructure</a:t>
                      </a:r>
                    </a:p>
                  </a:txBody>
                  <a:tcPr marL="69935" marR="69935" marT="0" marB="0" anchor="ctr">
                    <a:lnL>
                      <a:noFill/>
                    </a:lnL>
                    <a:lnR>
                      <a:noFill/>
                    </a:lnR>
                    <a:lnT>
                      <a:noFill/>
                    </a:lnT>
                    <a:lnB>
                      <a:noFill/>
                    </a:lnB>
                    <a:solidFill>
                      <a:schemeClr val="bg1"/>
                    </a:solidFill>
                  </a:tcPr>
                </a:tc>
                <a:tc>
                  <a:txBody>
                    <a:bodyPr/>
                    <a:lstStyle/>
                    <a:p>
                      <a:pPr marL="0" marR="0" algn="ctr">
                        <a:lnSpc>
                          <a:spcPct val="105000"/>
                        </a:lnSpc>
                        <a:spcBef>
                          <a:spcPts val="0"/>
                        </a:spcBef>
                        <a:spcAft>
                          <a:spcPts val="800"/>
                        </a:spcAft>
                      </a:pPr>
                      <a:endParaRPr lang="en-US" sz="1100" dirty="0">
                        <a:solidFill>
                          <a:schemeClr val="tx1"/>
                        </a:solidFill>
                        <a:effectLst/>
                        <a:latin typeface="+mj-lt"/>
                        <a:ea typeface="Calibri" panose="020F0502020204030204" pitchFamily="34" charset="0"/>
                        <a:cs typeface="Times New Roman" panose="02020603050405020304" pitchFamily="18" charset="0"/>
                      </a:endParaRPr>
                    </a:p>
                  </a:txBody>
                  <a:tcPr marL="69935" marR="69935" marT="0" marB="0" anchor="ctr">
                    <a:lnL>
                      <a:noFill/>
                    </a:lnL>
                    <a:lnR>
                      <a:noFill/>
                    </a:lnR>
                    <a:lnT>
                      <a:noFill/>
                    </a:lnT>
                    <a:lnB>
                      <a:noFill/>
                    </a:lnB>
                    <a:solidFill>
                      <a:schemeClr val="bg1"/>
                    </a:solidFill>
                  </a:tcPr>
                </a:tc>
                <a:extLst>
                  <a:ext uri="{0D108BD9-81ED-4DB2-BD59-A6C34878D82A}">
                    <a16:rowId xmlns:a16="http://schemas.microsoft.com/office/drawing/2014/main" val="892944727"/>
                  </a:ext>
                </a:extLst>
              </a:tr>
            </a:tbl>
          </a:graphicData>
        </a:graphic>
      </p:graphicFrame>
      <p:graphicFrame>
        <p:nvGraphicFramePr>
          <p:cNvPr id="18" name="Table 17">
            <a:extLst>
              <a:ext uri="{FF2B5EF4-FFF2-40B4-BE49-F238E27FC236}">
                <a16:creationId xmlns:a16="http://schemas.microsoft.com/office/drawing/2014/main" id="{F7E84EE5-B003-46BA-8D28-5C5DF452263E}"/>
              </a:ext>
            </a:extLst>
          </p:cNvPr>
          <p:cNvGraphicFramePr>
            <a:graphicFrameLocks noGrp="1"/>
          </p:cNvGraphicFramePr>
          <p:nvPr>
            <p:extLst>
              <p:ext uri="{D42A27DB-BD31-4B8C-83A1-F6EECF244321}">
                <p14:modId xmlns:p14="http://schemas.microsoft.com/office/powerpoint/2010/main" val="389138682"/>
              </p:ext>
            </p:extLst>
          </p:nvPr>
        </p:nvGraphicFramePr>
        <p:xfrm>
          <a:off x="5577956" y="3339574"/>
          <a:ext cx="6057998" cy="2867840"/>
        </p:xfrm>
        <a:graphic>
          <a:graphicData uri="http://schemas.openxmlformats.org/drawingml/2006/table">
            <a:tbl>
              <a:tblPr firstRow="1" bandRow="1">
                <a:tableStyleId>{D7AC3CCA-C797-4891-BE02-D94E43425B78}</a:tableStyleId>
              </a:tblPr>
              <a:tblGrid>
                <a:gridCol w="6057998">
                  <a:extLst>
                    <a:ext uri="{9D8B030D-6E8A-4147-A177-3AD203B41FA5}">
                      <a16:colId xmlns:a16="http://schemas.microsoft.com/office/drawing/2014/main" val="502550536"/>
                    </a:ext>
                  </a:extLst>
                </a:gridCol>
              </a:tblGrid>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cs typeface="Segoe UI Semibold" panose="020B0702040204020203" pitchFamily="34" charset="0"/>
                        </a:rPr>
                        <a:t>Azure Stack support for Azure Site Recovery </a:t>
                      </a:r>
                    </a:p>
                  </a:txBody>
                  <a:tcPr marL="93260" marR="93260" marT="46630" marB="4663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70569332"/>
                  </a:ext>
                </a:extLst>
              </a:tr>
              <a:tr h="3584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Compliance certification guidance</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42749491"/>
                  </a:ext>
                </a:extLst>
              </a:tr>
              <a:tr h="35848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Azure Government Cloud Integration for Azure Stack*</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23067027"/>
                  </a:ext>
                </a:extLst>
              </a:tr>
              <a:tr h="3584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cs typeface="Segoe UI Semibold" panose="020B0702040204020203" pitchFamily="34" charset="0"/>
                        </a:rPr>
                        <a:t>Azure Stack infrastructure backup and cloud recovery </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48838394"/>
                  </a:ext>
                </a:extLst>
              </a:tr>
              <a:tr h="358480">
                <a:tc>
                  <a:txBody>
                    <a:bodyPr/>
                    <a:lstStyle/>
                    <a:p>
                      <a:pPr marL="0" algn="l" defTabSz="914225" rtl="0" eaLnBrk="1" latinLnBrk="0" hangingPunct="1"/>
                      <a:r>
                        <a:rPr lang="en-US" sz="1400" b="0" kern="1200" dirty="0">
                          <a:solidFill>
                            <a:schemeClr val="tx1"/>
                          </a:solidFill>
                          <a:latin typeface="Segoe UI Semibold" panose="020B0702040204020203" pitchFamily="34" charset="0"/>
                          <a:cs typeface="Segoe UI Semibold" panose="020B0702040204020203" pitchFamily="34" charset="0"/>
                        </a:rPr>
                        <a:t>Fed Ramp HIGH support</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2649048"/>
                  </a:ext>
                </a:extLst>
              </a:tr>
              <a:tr h="35848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cs typeface="Segoe UI Semibold" panose="020B0702040204020203" pitchFamily="34" charset="0"/>
                        </a:rPr>
                        <a:t>Ability to incrementally add capacity to Azure Stack </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717237678"/>
                  </a:ext>
                </a:extLst>
              </a:tr>
              <a:tr h="358480">
                <a:tc>
                  <a: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cs typeface="Segoe UI Semibold" panose="020B0702040204020203" pitchFamily="34" charset="0"/>
                        </a:rPr>
                        <a:t>Azure Stack integrated systems with 16 node scale units</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637074332"/>
                  </a:ext>
                </a:extLst>
              </a:tr>
              <a:tr h="358480">
                <a:tc>
                  <a:txBody>
                    <a:bodyPr/>
                    <a:lstStyle/>
                    <a:p>
                      <a:r>
                        <a:rPr lang="en-US" sz="1400" b="0" kern="1200" dirty="0">
                          <a:solidFill>
                            <a:schemeClr val="tx1"/>
                          </a:solidFill>
                          <a:latin typeface="Segoe UI Semibold" panose="020B0702040204020203" pitchFamily="34" charset="0"/>
                          <a:cs typeface="Segoe UI Semibold" panose="020B0702040204020203" pitchFamily="34" charset="0"/>
                        </a:rPr>
                        <a:t>Integration with external Security information &amp; event mgmt. (SIEM) </a:t>
                      </a:r>
                    </a:p>
                  </a:txBody>
                  <a:tcPr marL="93260" marR="93260" marT="46630" marB="4663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50536984"/>
                  </a:ext>
                </a:extLst>
              </a:tr>
            </a:tbl>
          </a:graphicData>
        </a:graphic>
      </p:graphicFrame>
    </p:spTree>
    <p:extLst>
      <p:ext uri="{BB962C8B-B14F-4D97-AF65-F5344CB8AC3E}">
        <p14:creationId xmlns:p14="http://schemas.microsoft.com/office/powerpoint/2010/main" val="35323559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F34910-7095-43CC-A633-19A502708467}"/>
              </a:ext>
            </a:extLst>
          </p:cNvPr>
          <p:cNvSpPr/>
          <p:nvPr/>
        </p:nvSpPr>
        <p:spPr bwMode="auto">
          <a:xfrm>
            <a:off x="274639" y="1974913"/>
            <a:ext cx="5925312" cy="822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First consistent Hybrid Cloud Platform</a:t>
            </a:r>
          </a:p>
        </p:txBody>
      </p:sp>
      <p:sp>
        <p:nvSpPr>
          <p:cNvPr id="3" name="Rectangle 2">
            <a:extLst>
              <a:ext uri="{FF2B5EF4-FFF2-40B4-BE49-F238E27FC236}">
                <a16:creationId xmlns:a16="http://schemas.microsoft.com/office/drawing/2014/main" id="{DCDDC577-C4C5-49F7-B710-1BAB2DE0F265}"/>
              </a:ext>
            </a:extLst>
          </p:cNvPr>
          <p:cNvSpPr/>
          <p:nvPr/>
        </p:nvSpPr>
        <p:spPr bwMode="auto">
          <a:xfrm>
            <a:off x="6236526" y="1974913"/>
            <a:ext cx="5925312" cy="822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lang="en-US" sz="2400" dirty="0">
                <a:gradFill>
                  <a:gsLst>
                    <a:gs pos="37168">
                      <a:schemeClr val="bg1"/>
                    </a:gs>
                    <a:gs pos="12000">
                      <a:schemeClr val="bg1"/>
                    </a:gs>
                  </a:gsLst>
                  <a:lin ang="5400000" scaled="0"/>
                </a:gradFill>
                <a:latin typeface="Segoe UI" panose="020B0502040204020203" pitchFamily="34" charset="0"/>
                <a:cs typeface="Segoe UI" panose="020B0502040204020203" pitchFamily="34" charset="0"/>
              </a:rPr>
              <a:t>A pure v</a:t>
            </a:r>
            <a:r>
              <a:rPr kumimoji="0" lang="en-US" sz="2400" b="0" i="0" u="none" strike="noStrike" kern="1200" cap="none" spc="0" normalizeH="0" baseline="0" noProof="0" dirty="0" err="1">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irtualization</a:t>
            </a: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-replacement play</a:t>
            </a:r>
          </a:p>
        </p:txBody>
      </p:sp>
      <p:sp>
        <p:nvSpPr>
          <p:cNvPr id="4" name="TextBox 3">
            <a:extLst>
              <a:ext uri="{FF2B5EF4-FFF2-40B4-BE49-F238E27FC236}">
                <a16:creationId xmlns:a16="http://schemas.microsoft.com/office/drawing/2014/main" id="{30ABB8A8-F776-4C19-936E-DE07A7BF7ECC}"/>
              </a:ext>
            </a:extLst>
          </p:cNvPr>
          <p:cNvSpPr txBox="1"/>
          <p:nvPr/>
        </p:nvSpPr>
        <p:spPr>
          <a:xfrm>
            <a:off x="135741" y="1236292"/>
            <a:ext cx="5925311" cy="738621"/>
          </a:xfrm>
          <a:prstGeom prst="rect">
            <a:avLst/>
          </a:prstGeom>
          <a:noFill/>
        </p:spPr>
        <p:txBody>
          <a:bodyPr wrap="square" lIns="182854" tIns="146283" rIns="182854" bIns="146283" rtlCol="0">
            <a:spAutoFit/>
          </a:bodyPr>
          <a:lstStyle/>
          <a:p>
            <a:pPr marL="0" marR="0" lvl="0" indent="0" defTabSz="932563" rtl="0" eaLnBrk="1" fontAlgn="auto" latinLnBrk="0" hangingPunct="1">
              <a:lnSpc>
                <a:spcPct val="90000"/>
              </a:lnSpc>
              <a:spcBef>
                <a:spcPts val="0"/>
              </a:spcBef>
              <a:spcAft>
                <a:spcPts val="600"/>
              </a:spcAft>
              <a:buClrTx/>
              <a:buSzTx/>
              <a:buFontTx/>
              <a:buNone/>
              <a:tabLst/>
              <a:defRPr/>
            </a:pPr>
            <a:r>
              <a:rPr kumimoji="0" lang="en-US" sz="3200" b="0" u="none" strike="noStrike" kern="1200" cap="none" spc="0" normalizeH="0" baseline="0" noProof="0" dirty="0">
                <a:ln>
                  <a:noFill/>
                </a:ln>
                <a:gradFill>
                  <a:gsLst>
                    <a:gs pos="37168">
                      <a:srgbClr val="353535"/>
                    </a:gs>
                    <a:gs pos="12000">
                      <a:srgbClr val="353535"/>
                    </a:gs>
                  </a:gsLst>
                  <a:lin ang="5400000" scaled="0"/>
                </a:gradFill>
                <a:effectLst/>
                <a:uLnTx/>
                <a:uFillTx/>
                <a:latin typeface="+mj-lt"/>
                <a:ea typeface="+mn-ea"/>
                <a:cs typeface="+mn-cs"/>
              </a:rPr>
              <a:t>Azure Stack is…</a:t>
            </a:r>
          </a:p>
        </p:txBody>
      </p:sp>
      <p:sp>
        <p:nvSpPr>
          <p:cNvPr id="5" name="TextBox 4">
            <a:extLst>
              <a:ext uri="{FF2B5EF4-FFF2-40B4-BE49-F238E27FC236}">
                <a16:creationId xmlns:a16="http://schemas.microsoft.com/office/drawing/2014/main" id="{2D9332EF-3A19-444B-980E-1F319B3E96FF}"/>
              </a:ext>
            </a:extLst>
          </p:cNvPr>
          <p:cNvSpPr txBox="1"/>
          <p:nvPr/>
        </p:nvSpPr>
        <p:spPr>
          <a:xfrm>
            <a:off x="6236527" y="1217894"/>
            <a:ext cx="5925310" cy="73862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3200" dirty="0">
                <a:gradFill>
                  <a:gsLst>
                    <a:gs pos="37168">
                      <a:srgbClr val="353535"/>
                    </a:gs>
                    <a:gs pos="12000">
                      <a:srgbClr val="353535"/>
                    </a:gs>
                  </a:gsLst>
                  <a:lin ang="5400000" scaled="0"/>
                </a:gradFill>
                <a:latin typeface="+mj-lt"/>
              </a:rPr>
              <a:t>Azure Stack isn’t…</a:t>
            </a:r>
          </a:p>
        </p:txBody>
      </p:sp>
      <p:sp>
        <p:nvSpPr>
          <p:cNvPr id="6" name="Rectangle 5">
            <a:extLst>
              <a:ext uri="{FF2B5EF4-FFF2-40B4-BE49-F238E27FC236}">
                <a16:creationId xmlns:a16="http://schemas.microsoft.com/office/drawing/2014/main" id="{3FABD0F1-1F22-466F-875B-487210806475}"/>
              </a:ext>
            </a:extLst>
          </p:cNvPr>
          <p:cNvSpPr/>
          <p:nvPr/>
        </p:nvSpPr>
        <p:spPr bwMode="auto">
          <a:xfrm>
            <a:off x="274639" y="2838910"/>
            <a:ext cx="5925312" cy="822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Integrated system with IaaS and PaaS</a:t>
            </a:r>
          </a:p>
        </p:txBody>
      </p:sp>
      <p:sp>
        <p:nvSpPr>
          <p:cNvPr id="7" name="Rectangle 6">
            <a:extLst>
              <a:ext uri="{FF2B5EF4-FFF2-40B4-BE49-F238E27FC236}">
                <a16:creationId xmlns:a16="http://schemas.microsoft.com/office/drawing/2014/main" id="{CB55CFED-31FA-4B0E-9447-7792772ABE47}"/>
              </a:ext>
            </a:extLst>
          </p:cNvPr>
          <p:cNvSpPr/>
          <p:nvPr/>
        </p:nvSpPr>
        <p:spPr bwMode="auto">
          <a:xfrm>
            <a:off x="6236526" y="2838910"/>
            <a:ext cx="5925312" cy="822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DIY infrastructure</a:t>
            </a:r>
          </a:p>
        </p:txBody>
      </p:sp>
      <p:sp>
        <p:nvSpPr>
          <p:cNvPr id="8" name="Rectangle 7">
            <a:extLst>
              <a:ext uri="{FF2B5EF4-FFF2-40B4-BE49-F238E27FC236}">
                <a16:creationId xmlns:a16="http://schemas.microsoft.com/office/drawing/2014/main" id="{8AE95935-4641-4EC4-94DC-47FB06354E86}"/>
              </a:ext>
            </a:extLst>
          </p:cNvPr>
          <p:cNvSpPr/>
          <p:nvPr/>
        </p:nvSpPr>
        <p:spPr bwMode="auto">
          <a:xfrm>
            <a:off x="274639" y="3702907"/>
            <a:ext cx="5925312" cy="822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Regularly updated for Azure-consistency</a:t>
            </a:r>
          </a:p>
        </p:txBody>
      </p:sp>
      <p:sp>
        <p:nvSpPr>
          <p:cNvPr id="9" name="Rectangle 8">
            <a:extLst>
              <a:ext uri="{FF2B5EF4-FFF2-40B4-BE49-F238E27FC236}">
                <a16:creationId xmlns:a16="http://schemas.microsoft.com/office/drawing/2014/main" id="{50CC1844-7FA6-42CC-A803-C11B641863D0}"/>
              </a:ext>
            </a:extLst>
          </p:cNvPr>
          <p:cNvSpPr/>
          <p:nvPr/>
        </p:nvSpPr>
        <p:spPr bwMode="auto">
          <a:xfrm>
            <a:off x="6236526" y="3702907"/>
            <a:ext cx="5925312" cy="822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A static system you deploy and forget</a:t>
            </a:r>
          </a:p>
        </p:txBody>
      </p:sp>
      <p:sp>
        <p:nvSpPr>
          <p:cNvPr id="10" name="Title 3">
            <a:extLst>
              <a:ext uri="{FF2B5EF4-FFF2-40B4-BE49-F238E27FC236}">
                <a16:creationId xmlns:a16="http://schemas.microsoft.com/office/drawing/2014/main" id="{9077B327-8590-48E2-8B29-D27B41EAA6A4}"/>
              </a:ext>
            </a:extLst>
          </p:cNvPr>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1" name="Title 10">
            <a:extLst>
              <a:ext uri="{FF2B5EF4-FFF2-40B4-BE49-F238E27FC236}">
                <a16:creationId xmlns:a16="http://schemas.microsoft.com/office/drawing/2014/main" id="{E0116EE1-28FC-4498-B019-FFAAED2062BF}"/>
              </a:ext>
            </a:extLst>
          </p:cNvPr>
          <p:cNvSpPr>
            <a:spLocks noGrp="1"/>
          </p:cNvSpPr>
          <p:nvPr>
            <p:ph type="title"/>
          </p:nvPr>
        </p:nvSpPr>
        <p:spPr/>
        <p:txBody>
          <a:bodyPr/>
          <a:lstStyle/>
          <a:p>
            <a:r>
              <a:rPr lang="en-US" dirty="0"/>
              <a:t>Understanding Azure Stack </a:t>
            </a:r>
          </a:p>
        </p:txBody>
      </p:sp>
      <p:sp>
        <p:nvSpPr>
          <p:cNvPr id="12" name="Rectangle 11">
            <a:extLst>
              <a:ext uri="{FF2B5EF4-FFF2-40B4-BE49-F238E27FC236}">
                <a16:creationId xmlns:a16="http://schemas.microsoft.com/office/drawing/2014/main" id="{C4956C6F-F953-4828-BC1E-BE243A99F9AC}"/>
              </a:ext>
            </a:extLst>
          </p:cNvPr>
          <p:cNvSpPr/>
          <p:nvPr/>
        </p:nvSpPr>
        <p:spPr bwMode="auto">
          <a:xfrm>
            <a:off x="274639" y="4566904"/>
            <a:ext cx="5925312" cy="822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rPr>
              <a:t>Truly open and flexible (just like Azure) </a:t>
            </a:r>
          </a:p>
        </p:txBody>
      </p:sp>
      <p:sp>
        <p:nvSpPr>
          <p:cNvPr id="13" name="Rectangle 12">
            <a:extLst>
              <a:ext uri="{FF2B5EF4-FFF2-40B4-BE49-F238E27FC236}">
                <a16:creationId xmlns:a16="http://schemas.microsoft.com/office/drawing/2014/main" id="{12F8B4EC-2136-40BA-A651-BBC659CED72F}"/>
              </a:ext>
            </a:extLst>
          </p:cNvPr>
          <p:cNvSpPr/>
          <p:nvPr/>
        </p:nvSpPr>
        <p:spPr bwMode="auto">
          <a:xfrm>
            <a:off x="6236526" y="4566904"/>
            <a:ext cx="5925312" cy="822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14191" rtl="0" eaLnBrk="1" fontAlgn="auto" latinLnBrk="0" hangingPunct="1">
              <a:lnSpc>
                <a:spcPct val="100000"/>
              </a:lnSpc>
              <a:spcBef>
                <a:spcPts val="0"/>
              </a:spcBef>
              <a:spcAft>
                <a:spcPts val="0"/>
              </a:spcAft>
              <a:buClrTx/>
              <a:buSzTx/>
              <a:buFontTx/>
              <a:buNone/>
              <a:tabLst/>
              <a:defRPr/>
            </a:pPr>
            <a:r>
              <a:rPr lang="en-US" sz="2400" dirty="0">
                <a:gradFill>
                  <a:gsLst>
                    <a:gs pos="37168">
                      <a:schemeClr val="bg1"/>
                    </a:gs>
                    <a:gs pos="12000">
                      <a:schemeClr val="bg1"/>
                    </a:gs>
                  </a:gsLst>
                  <a:lin ang="5400000" scaled="0"/>
                </a:gradFill>
                <a:latin typeface="Segoe UI" panose="020B0502040204020203" pitchFamily="34" charset="0"/>
                <a:cs typeface="Segoe UI" panose="020B0502040204020203" pitchFamily="34" charset="0"/>
              </a:rPr>
              <a:t>For running .NET/Windows only </a:t>
            </a:r>
            <a:endParaRPr kumimoji="0" lang="en-US" sz="2400" b="0" i="0" u="none" strike="noStrike" kern="1200" cap="none" spc="0" normalizeH="0" baseline="0" noProof="0" dirty="0">
              <a:ln>
                <a:noFill/>
              </a:ln>
              <a:gradFill>
                <a:gsLst>
                  <a:gs pos="37168">
                    <a:schemeClr val="bg1"/>
                  </a:gs>
                  <a:gs pos="12000">
                    <a:schemeClr val="bg1"/>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1064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3F10979-A1D0-4453-B7B7-7FDB6FD13393}"/>
              </a:ext>
            </a:extLst>
          </p:cNvPr>
          <p:cNvCxnSpPr/>
          <p:nvPr/>
        </p:nvCxnSpPr>
        <p:spPr>
          <a:xfrm>
            <a:off x="882" y="2789545"/>
            <a:ext cx="12434711" cy="0"/>
          </a:xfrm>
          <a:prstGeom prst="line">
            <a:avLst/>
          </a:prstGeom>
          <a:solidFill>
            <a:srgbClr val="002050"/>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 name="Oval 2">
            <a:extLst>
              <a:ext uri="{FF2B5EF4-FFF2-40B4-BE49-F238E27FC236}">
                <a16:creationId xmlns:a16="http://schemas.microsoft.com/office/drawing/2014/main" id="{0E98B072-87E4-4C07-B483-1A315078DA3A}"/>
              </a:ext>
            </a:extLst>
          </p:cNvPr>
          <p:cNvSpPr/>
          <p:nvPr/>
        </p:nvSpPr>
        <p:spPr bwMode="auto">
          <a:xfrm>
            <a:off x="1727452" y="1921003"/>
            <a:ext cx="1737086" cy="1737084"/>
          </a:xfrm>
          <a:prstGeom prst="ellipse">
            <a:avLst/>
          </a:prstGeom>
          <a:solidFill>
            <a:schemeClr val="bg2"/>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a:ln>
                  <a:noFill/>
                </a:ln>
                <a:gradFill>
                  <a:gsLst>
                    <a:gs pos="5310">
                      <a:schemeClr val="accent1"/>
                    </a:gs>
                    <a:gs pos="26000">
                      <a:schemeClr val="accent1"/>
                    </a:gs>
                  </a:gsLst>
                  <a:lin ang="5400000" scaled="0"/>
                </a:gradFill>
                <a:effectLst/>
                <a:uLnTx/>
                <a:uFillTx/>
                <a:latin typeface="Segoe UI Semilight" panose="020B0402040204020203" pitchFamily="34" charset="0"/>
                <a:ea typeface="+mn-ea"/>
                <a:cs typeface="Segoe UI Semilight" panose="020B0402040204020203" pitchFamily="34" charset="0"/>
              </a:rPr>
              <a:t>1</a:t>
            </a:r>
          </a:p>
        </p:txBody>
      </p:sp>
      <p:sp>
        <p:nvSpPr>
          <p:cNvPr id="4" name="Oval 3">
            <a:extLst>
              <a:ext uri="{FF2B5EF4-FFF2-40B4-BE49-F238E27FC236}">
                <a16:creationId xmlns:a16="http://schemas.microsoft.com/office/drawing/2014/main" id="{45519F9D-443D-4B0C-A56D-7ADD8D5F850C}"/>
              </a:ext>
            </a:extLst>
          </p:cNvPr>
          <p:cNvSpPr/>
          <p:nvPr/>
        </p:nvSpPr>
        <p:spPr bwMode="auto">
          <a:xfrm>
            <a:off x="5375622" y="1921003"/>
            <a:ext cx="1737084" cy="1737084"/>
          </a:xfrm>
          <a:prstGeom prst="ellipse">
            <a:avLst/>
          </a:prstGeom>
          <a:solidFill>
            <a:schemeClr val="bg2"/>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a:ln>
                  <a:noFill/>
                </a:ln>
                <a:gradFill>
                  <a:gsLst>
                    <a:gs pos="5310">
                      <a:schemeClr val="accent1"/>
                    </a:gs>
                    <a:gs pos="26000">
                      <a:schemeClr val="accent1"/>
                    </a:gs>
                  </a:gsLst>
                  <a:lin ang="5400000" scaled="0"/>
                </a:gradFill>
                <a:effectLst/>
                <a:uLnTx/>
                <a:uFillTx/>
                <a:latin typeface="Segoe UI Semilight" panose="020B0402040204020203" pitchFamily="34" charset="0"/>
                <a:ea typeface="+mn-ea"/>
                <a:cs typeface="Segoe UI Semilight" panose="020B0402040204020203" pitchFamily="34" charset="0"/>
              </a:rPr>
              <a:t>2</a:t>
            </a:r>
          </a:p>
        </p:txBody>
      </p:sp>
      <p:sp>
        <p:nvSpPr>
          <p:cNvPr id="5" name="Oval 4">
            <a:extLst>
              <a:ext uri="{FF2B5EF4-FFF2-40B4-BE49-F238E27FC236}">
                <a16:creationId xmlns:a16="http://schemas.microsoft.com/office/drawing/2014/main" id="{09D5099B-43A8-47C9-9246-50DF463C2F77}"/>
              </a:ext>
            </a:extLst>
          </p:cNvPr>
          <p:cNvSpPr/>
          <p:nvPr/>
        </p:nvSpPr>
        <p:spPr bwMode="auto">
          <a:xfrm>
            <a:off x="9023797" y="1921003"/>
            <a:ext cx="1737086" cy="1737084"/>
          </a:xfrm>
          <a:prstGeom prst="ellipse">
            <a:avLst/>
          </a:prstGeom>
          <a:solidFill>
            <a:schemeClr val="bg2"/>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6731" b="0" i="0" u="none" strike="noStrike" kern="1200" cap="none" spc="0" normalizeH="0" baseline="0" noProof="0">
                <a:ln>
                  <a:noFill/>
                </a:ln>
                <a:gradFill>
                  <a:gsLst>
                    <a:gs pos="5310">
                      <a:schemeClr val="accent1"/>
                    </a:gs>
                    <a:gs pos="26000">
                      <a:schemeClr val="accent1"/>
                    </a:gs>
                  </a:gsLst>
                  <a:lin ang="5400000" scaled="0"/>
                </a:gradFill>
                <a:effectLst/>
                <a:uLnTx/>
                <a:uFillTx/>
                <a:latin typeface="Segoe UI Semilight" panose="020B0402040204020203" pitchFamily="34" charset="0"/>
                <a:ea typeface="+mn-ea"/>
                <a:cs typeface="Segoe UI Semilight" panose="020B0402040204020203" pitchFamily="34" charset="0"/>
              </a:rPr>
              <a:t>3</a:t>
            </a:r>
          </a:p>
        </p:txBody>
      </p:sp>
      <p:sp>
        <p:nvSpPr>
          <p:cNvPr id="6" name="Title 1">
            <a:extLst>
              <a:ext uri="{FF2B5EF4-FFF2-40B4-BE49-F238E27FC236}">
                <a16:creationId xmlns:a16="http://schemas.microsoft.com/office/drawing/2014/main" id="{BF0F64BA-1486-4B2B-82DE-D5F26CAC4308}"/>
              </a:ext>
            </a:extLst>
          </p:cNvPr>
          <p:cNvSpPr txBox="1">
            <a:spLocks/>
          </p:cNvSpPr>
          <p:nvPr/>
        </p:nvSpPr>
        <p:spPr>
          <a:xfrm>
            <a:off x="327648" y="361536"/>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7" name="Rectangle 6">
            <a:extLst>
              <a:ext uri="{FF2B5EF4-FFF2-40B4-BE49-F238E27FC236}">
                <a16:creationId xmlns:a16="http://schemas.microsoft.com/office/drawing/2014/main" id="{CD69C0E2-07E7-42F0-A88A-7290FD1F9B6D}"/>
              </a:ext>
            </a:extLst>
          </p:cNvPr>
          <p:cNvSpPr/>
          <p:nvPr/>
        </p:nvSpPr>
        <p:spPr>
          <a:xfrm>
            <a:off x="1050060" y="4046117"/>
            <a:ext cx="3091870"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3672" b="0"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panose="020B0502040204020203" pitchFamily="34" charset="0"/>
                <a:cs typeface="Segoe UI" panose="020B0502040204020203" pitchFamily="34" charset="0"/>
              </a:rPr>
              <a:t>Develop</a:t>
            </a:r>
            <a:endParaRPr kumimoji="0" lang="en-US" sz="2040" b="0"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panose="020B0502040204020203" pitchFamily="34" charset="0"/>
              <a:cs typeface="Segoe UI" panose="020B0502040204020203" pitchFamily="34" charset="0"/>
            </a:endParaRP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applications in Azure</a:t>
            </a:r>
          </a:p>
        </p:txBody>
      </p:sp>
      <p:sp>
        <p:nvSpPr>
          <p:cNvPr id="8" name="Rectangle 7">
            <a:extLst>
              <a:ext uri="{FF2B5EF4-FFF2-40B4-BE49-F238E27FC236}">
                <a16:creationId xmlns:a16="http://schemas.microsoft.com/office/drawing/2014/main" id="{941D5DF2-A100-49F2-A153-89708234C707}"/>
              </a:ext>
            </a:extLst>
          </p:cNvPr>
          <p:cNvSpPr/>
          <p:nvPr/>
        </p:nvSpPr>
        <p:spPr>
          <a:xfrm>
            <a:off x="4725903" y="4046117"/>
            <a:ext cx="3036523"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lang="en-US" sz="3672" dirty="0">
                <a:gradFill>
                  <a:gsLst>
                    <a:gs pos="0">
                      <a:schemeClr val="accent1"/>
                    </a:gs>
                    <a:gs pos="100000">
                      <a:schemeClr val="accent1"/>
                    </a:gs>
                  </a:gsLst>
                  <a:lin ang="5400000" scaled="1"/>
                </a:gradFill>
                <a:latin typeface="Segoe UI" panose="020B0502040204020203" pitchFamily="34" charset="0"/>
                <a:cs typeface="Segoe UI" panose="020B0502040204020203" pitchFamily="34" charset="0"/>
              </a:rPr>
              <a:t>Validate</a:t>
            </a:r>
            <a:r>
              <a:rPr kumimoji="0" lang="en-US" sz="3672"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 </a:t>
            </a: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Download Azure Stack Development Kit</a:t>
            </a:r>
          </a:p>
        </p:txBody>
      </p:sp>
      <p:sp>
        <p:nvSpPr>
          <p:cNvPr id="9" name="Rectangle 8">
            <a:extLst>
              <a:ext uri="{FF2B5EF4-FFF2-40B4-BE49-F238E27FC236}">
                <a16:creationId xmlns:a16="http://schemas.microsoft.com/office/drawing/2014/main" id="{E04D76B4-888A-4570-8945-84996B7B50A6}"/>
              </a:ext>
            </a:extLst>
          </p:cNvPr>
          <p:cNvSpPr/>
          <p:nvPr/>
        </p:nvSpPr>
        <p:spPr>
          <a:xfrm>
            <a:off x="8253782" y="4046117"/>
            <a:ext cx="3356785" cy="12807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32597" rtl="0" eaLnBrk="1" fontAlgn="auto" latinLnBrk="0" hangingPunct="1">
              <a:lnSpc>
                <a:spcPct val="90000"/>
              </a:lnSpc>
              <a:spcBef>
                <a:spcPts val="408"/>
              </a:spcBef>
              <a:spcAft>
                <a:spcPts val="0"/>
              </a:spcAft>
              <a:buClrTx/>
              <a:buSzTx/>
              <a:buFontTx/>
              <a:buNone/>
              <a:tabLst/>
              <a:defRPr/>
            </a:pPr>
            <a:r>
              <a:rPr lang="en-US" sz="3672" dirty="0">
                <a:gradFill>
                  <a:gsLst>
                    <a:gs pos="0">
                      <a:schemeClr val="accent1"/>
                    </a:gs>
                    <a:gs pos="100000">
                      <a:schemeClr val="accent1"/>
                    </a:gs>
                  </a:gsLst>
                  <a:lin ang="5400000" scaled="1"/>
                </a:gradFill>
                <a:latin typeface="Segoe UI" panose="020B0502040204020203" pitchFamily="34" charset="0"/>
                <a:cs typeface="Segoe UI" panose="020B0502040204020203" pitchFamily="34" charset="0"/>
              </a:rPr>
              <a:t>Deploy</a:t>
            </a: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 </a:t>
            </a:r>
          </a:p>
          <a:p>
            <a:pPr marL="0" marR="0" lvl="0" indent="0" algn="ctr" defTabSz="932597" rtl="0" eaLnBrk="1" fontAlgn="auto" latinLnBrk="0" hangingPunct="1">
              <a:lnSpc>
                <a:spcPct val="90000"/>
              </a:lnSpc>
              <a:spcBef>
                <a:spcPts val="408"/>
              </a:spcBef>
              <a:spcAft>
                <a:spcPts val="0"/>
              </a:spcAft>
              <a:buClrTx/>
              <a:buSzTx/>
              <a:buFontTx/>
              <a:buNone/>
              <a:tabLst/>
              <a:defRPr/>
            </a:pPr>
            <a:r>
              <a:rPr kumimoji="0" lang="en-US" sz="204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cs typeface="Segoe UI" panose="020B0502040204020203" pitchFamily="34" charset="0"/>
              </a:rPr>
              <a:t>Order Azure Stack integrated systems for production deployment</a:t>
            </a:r>
          </a:p>
        </p:txBody>
      </p:sp>
      <p:sp>
        <p:nvSpPr>
          <p:cNvPr id="11" name="TextBox 10">
            <a:extLst>
              <a:ext uri="{FF2B5EF4-FFF2-40B4-BE49-F238E27FC236}">
                <a16:creationId xmlns:a16="http://schemas.microsoft.com/office/drawing/2014/main" id="{EFF62668-AED1-468B-9071-AF07ACA0E873}"/>
              </a:ext>
            </a:extLst>
          </p:cNvPr>
          <p:cNvSpPr txBox="1"/>
          <p:nvPr/>
        </p:nvSpPr>
        <p:spPr>
          <a:xfrm>
            <a:off x="236537" y="5968796"/>
            <a:ext cx="11963400" cy="1092607"/>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latin typeface="Segoe UI" panose="020B0502040204020203" pitchFamily="34" charset="0"/>
                <a:cs typeface="Segoe UI" panose="020B0502040204020203" pitchFamily="34" charset="0"/>
              </a:rPr>
              <a:t>Start your journey to be a certified Azure Stack operator today </a:t>
            </a:r>
          </a:p>
          <a:p>
            <a:pPr algn="ctr">
              <a:lnSpc>
                <a:spcPct val="90000"/>
              </a:lnSpc>
              <a:spcAft>
                <a:spcPts val="600"/>
              </a:spcAft>
            </a:pPr>
            <a:endParaRPr lang="en-US" sz="1800" dirty="0">
              <a:latin typeface="Segoe UI" panose="020B0502040204020203" pitchFamily="34" charset="0"/>
              <a:cs typeface="Segoe UI" panose="020B0502040204020203" pitchFamily="34" charset="0"/>
            </a:endParaRPr>
          </a:p>
        </p:txBody>
      </p:sp>
      <p:sp>
        <p:nvSpPr>
          <p:cNvPr id="10" name="Title 9">
            <a:extLst>
              <a:ext uri="{FF2B5EF4-FFF2-40B4-BE49-F238E27FC236}">
                <a16:creationId xmlns:a16="http://schemas.microsoft.com/office/drawing/2014/main" id="{034A4BAF-6FD5-440C-8AB1-142414417CAC}"/>
              </a:ext>
            </a:extLst>
          </p:cNvPr>
          <p:cNvSpPr>
            <a:spLocks noGrp="1"/>
          </p:cNvSpPr>
          <p:nvPr>
            <p:ph type="title"/>
          </p:nvPr>
        </p:nvSpPr>
        <p:spPr>
          <a:xfrm>
            <a:off x="600059" y="466301"/>
            <a:ext cx="11239464" cy="565091"/>
          </a:xfrm>
        </p:spPr>
        <p:txBody>
          <a:bodyPr/>
          <a:lstStyle/>
          <a:p>
            <a:r>
              <a:rPr lang="en-US" dirty="0"/>
              <a:t>Get going with Azure Stack</a:t>
            </a:r>
          </a:p>
        </p:txBody>
      </p:sp>
    </p:spTree>
    <p:extLst>
      <p:ext uri="{BB962C8B-B14F-4D97-AF65-F5344CB8AC3E}">
        <p14:creationId xmlns:p14="http://schemas.microsoft.com/office/powerpoint/2010/main" val="40067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3D4460-C4C0-4637-BE5A-828D374AC4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12436475" cy="6986494"/>
          </a:xfrm>
          <a:prstGeom prst="rect">
            <a:avLst/>
          </a:prstGeom>
        </p:spPr>
      </p:pic>
      <p:sp>
        <p:nvSpPr>
          <p:cNvPr id="5" name="Rectangle 4">
            <a:extLst>
              <a:ext uri="{FF2B5EF4-FFF2-40B4-BE49-F238E27FC236}">
                <a16:creationId xmlns:a16="http://schemas.microsoft.com/office/drawing/2014/main" id="{1F1DC1ED-6D81-46ED-B425-7C1D553BB4FB}"/>
              </a:ext>
            </a:extLst>
          </p:cNvPr>
          <p:cNvSpPr/>
          <p:nvPr/>
        </p:nvSpPr>
        <p:spPr bwMode="auto">
          <a:xfrm flipH="1">
            <a:off x="-1" y="-1"/>
            <a:ext cx="12436476" cy="6994526"/>
          </a:xfrm>
          <a:prstGeom prst="rect">
            <a:avLst/>
          </a:prstGeom>
          <a:gradFill flip="none" rotWithShape="1">
            <a:gsLst>
              <a:gs pos="0">
                <a:srgbClr val="271D1F">
                  <a:alpha val="5000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71610CF6-C8F6-46C8-9AD4-1FBD43122F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45462" y="6369100"/>
            <a:ext cx="1328146" cy="488549"/>
          </a:xfrm>
          <a:prstGeom prst="rect">
            <a:avLst/>
          </a:prstGeom>
        </p:spPr>
      </p:pic>
      <p:sp>
        <p:nvSpPr>
          <p:cNvPr id="7" name="Title 2">
            <a:extLst>
              <a:ext uri="{FF2B5EF4-FFF2-40B4-BE49-F238E27FC236}">
                <a16:creationId xmlns:a16="http://schemas.microsoft.com/office/drawing/2014/main" id="{CE91150F-6095-430E-8159-8B94854FADE0}"/>
              </a:ext>
            </a:extLst>
          </p:cNvPr>
          <p:cNvSpPr txBox="1">
            <a:spLocks/>
          </p:cNvSpPr>
          <p:nvPr/>
        </p:nvSpPr>
        <p:spPr>
          <a:xfrm>
            <a:off x="402293" y="2582869"/>
            <a:ext cx="11655027" cy="18287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2" normalizeH="0" baseline="0" noProof="0" dirty="0">
                <a:ln w="3175">
                  <a:noFill/>
                </a:ln>
                <a:solidFill>
                  <a:srgbClr val="FFFFFF"/>
                </a:solidFill>
                <a:effectLst/>
                <a:uLnTx/>
                <a:uFillTx/>
                <a:latin typeface="Segoe UI Semibold (Headings)"/>
              </a:rPr>
              <a:t>Thank you.</a:t>
            </a:r>
          </a:p>
        </p:txBody>
      </p:sp>
      <p:sp>
        <p:nvSpPr>
          <p:cNvPr id="10" name="Text Box 3">
            <a:extLst>
              <a:ext uri="{FF2B5EF4-FFF2-40B4-BE49-F238E27FC236}">
                <a16:creationId xmlns:a16="http://schemas.microsoft.com/office/drawing/2014/main" id="{2056B949-A440-4F73-9DF7-B6DA0A4CF64F}"/>
              </a:ext>
            </a:extLst>
          </p:cNvPr>
          <p:cNvSpPr txBox="1">
            <a:spLocks noChangeArrowheads="1"/>
          </p:cNvSpPr>
          <p:nvPr/>
        </p:nvSpPr>
        <p:spPr bwMode="blackWhite">
          <a:xfrm>
            <a:off x="402293" y="6380595"/>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159904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DB55-70ED-4221-8428-8DA2F66CD9BA}"/>
              </a:ext>
            </a:extLst>
          </p:cNvPr>
          <p:cNvSpPr>
            <a:spLocks noGrp="1"/>
          </p:cNvSpPr>
          <p:nvPr>
            <p:ph type="title"/>
          </p:nvPr>
        </p:nvSpPr>
        <p:spPr/>
        <p:txBody>
          <a:bodyPr/>
          <a:lstStyle/>
          <a:p>
            <a:r>
              <a:rPr lang="en-US" dirty="0"/>
              <a:t>Azure Stack Scale Unit</a:t>
            </a:r>
          </a:p>
        </p:txBody>
      </p:sp>
      <p:sp>
        <p:nvSpPr>
          <p:cNvPr id="8" name="Rectangle 7">
            <a:extLst>
              <a:ext uri="{FF2B5EF4-FFF2-40B4-BE49-F238E27FC236}">
                <a16:creationId xmlns:a16="http://schemas.microsoft.com/office/drawing/2014/main" id="{8DCE330E-EE11-4AD1-9589-740D80ED96DF}"/>
              </a:ext>
            </a:extLst>
          </p:cNvPr>
          <p:cNvSpPr/>
          <p:nvPr/>
        </p:nvSpPr>
        <p:spPr bwMode="auto">
          <a:xfrm>
            <a:off x="8739351" y="672662"/>
            <a:ext cx="3090042" cy="5845191"/>
          </a:xfrm>
          <a:prstGeom prst="rect">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B0003744-9308-4F2A-9C64-0818D629333A}"/>
              </a:ext>
            </a:extLst>
          </p:cNvPr>
          <p:cNvGrpSpPr/>
          <p:nvPr/>
        </p:nvGrpSpPr>
        <p:grpSpPr>
          <a:xfrm>
            <a:off x="8784756" y="6155245"/>
            <a:ext cx="2999232" cy="310056"/>
            <a:chOff x="5391806" y="5171090"/>
            <a:chExt cx="6420446" cy="667407"/>
          </a:xfrm>
        </p:grpSpPr>
        <p:sp>
          <p:nvSpPr>
            <p:cNvPr id="9" name="Rectangle: Rounded Corners 8">
              <a:extLst>
                <a:ext uri="{FF2B5EF4-FFF2-40B4-BE49-F238E27FC236}">
                  <a16:creationId xmlns:a16="http://schemas.microsoft.com/office/drawing/2014/main" id="{01B15DD4-771A-4F94-9135-E62C749EECA8}"/>
                </a:ext>
              </a:extLst>
            </p:cNvPr>
            <p:cNvSpPr/>
            <p:nvPr/>
          </p:nvSpPr>
          <p:spPr bwMode="auto">
            <a:xfrm>
              <a:off x="5391806" y="5171090"/>
              <a:ext cx="6420446" cy="667407"/>
            </a:xfrm>
            <a:prstGeom prst="roundRect">
              <a:avLst/>
            </a:prstGeom>
            <a:solidFill>
              <a:schemeClr val="bg2">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88543DB7-7CCC-4478-97D6-F53F983578FA}"/>
                </a:ext>
              </a:extLst>
            </p:cNvPr>
            <p:cNvGrpSpPr/>
            <p:nvPr/>
          </p:nvGrpSpPr>
          <p:grpSpPr>
            <a:xfrm>
              <a:off x="5559972" y="5320066"/>
              <a:ext cx="547694" cy="369451"/>
              <a:chOff x="8040414" y="3262914"/>
              <a:chExt cx="888124" cy="599090"/>
            </a:xfrm>
          </p:grpSpPr>
          <p:sp>
            <p:nvSpPr>
              <p:cNvPr id="11" name="Rectangle: Top Corners Snipped 10">
                <a:extLst>
                  <a:ext uri="{FF2B5EF4-FFF2-40B4-BE49-F238E27FC236}">
                    <a16:creationId xmlns:a16="http://schemas.microsoft.com/office/drawing/2014/main" id="{F1854261-B55A-4158-B3D2-B5E5BA8D095C}"/>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7775DA6-6C09-4836-9EE7-720F29EAC76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2E7C7F-F301-459D-8107-791871CF13CE}"/>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823D3F-6853-4FB2-9953-539004647EFE}"/>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2A8F37A3-FB6D-496C-B3B0-5ED031E6B3A0}"/>
                </a:ext>
              </a:extLst>
            </p:cNvPr>
            <p:cNvGrpSpPr/>
            <p:nvPr/>
          </p:nvGrpSpPr>
          <p:grpSpPr>
            <a:xfrm>
              <a:off x="6249489" y="5320066"/>
              <a:ext cx="547694" cy="369451"/>
              <a:chOff x="8040414" y="3262914"/>
              <a:chExt cx="888124" cy="599090"/>
            </a:xfrm>
          </p:grpSpPr>
          <p:sp>
            <p:nvSpPr>
              <p:cNvPr id="17" name="Rectangle: Top Corners Snipped 16">
                <a:extLst>
                  <a:ext uri="{FF2B5EF4-FFF2-40B4-BE49-F238E27FC236}">
                    <a16:creationId xmlns:a16="http://schemas.microsoft.com/office/drawing/2014/main" id="{D8F75EB1-3403-4C39-B270-F0C68733011F}"/>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DA6BE65-A746-4687-B26C-7AA425DDEC0A}"/>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7D012A4-943A-4704-ACAE-87C61D7987A1}"/>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36CE93-6C7B-4931-8E4C-7AA931AE9955}"/>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012388D3-8FDC-4261-892C-345CB29F4FCC}"/>
                </a:ext>
              </a:extLst>
            </p:cNvPr>
            <p:cNvGrpSpPr/>
            <p:nvPr/>
          </p:nvGrpSpPr>
          <p:grpSpPr>
            <a:xfrm>
              <a:off x="6939006" y="5320066"/>
              <a:ext cx="547694" cy="369451"/>
              <a:chOff x="8040414" y="3262914"/>
              <a:chExt cx="888124" cy="599090"/>
            </a:xfrm>
          </p:grpSpPr>
          <p:sp>
            <p:nvSpPr>
              <p:cNvPr id="22" name="Rectangle: Top Corners Snipped 21">
                <a:extLst>
                  <a:ext uri="{FF2B5EF4-FFF2-40B4-BE49-F238E27FC236}">
                    <a16:creationId xmlns:a16="http://schemas.microsoft.com/office/drawing/2014/main" id="{C38F8058-2D8B-4A36-98C7-3947A61A19B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A8375D1-D3F2-4ED9-961A-9DAA93DBAF75}"/>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A3D8AB3-44C4-437F-A5E5-EA9683E133D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A3A09FC-5409-490C-AB11-9A71CD1781E7}"/>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8CABAFCF-3595-456A-81E6-EB9D8B38C143}"/>
                </a:ext>
              </a:extLst>
            </p:cNvPr>
            <p:cNvGrpSpPr/>
            <p:nvPr/>
          </p:nvGrpSpPr>
          <p:grpSpPr>
            <a:xfrm>
              <a:off x="7628523" y="5320066"/>
              <a:ext cx="547694" cy="369451"/>
              <a:chOff x="8040414" y="3262914"/>
              <a:chExt cx="888124" cy="599090"/>
            </a:xfrm>
          </p:grpSpPr>
          <p:sp>
            <p:nvSpPr>
              <p:cNvPr id="27" name="Rectangle: Top Corners Snipped 26">
                <a:extLst>
                  <a:ext uri="{FF2B5EF4-FFF2-40B4-BE49-F238E27FC236}">
                    <a16:creationId xmlns:a16="http://schemas.microsoft.com/office/drawing/2014/main" id="{48061828-803A-436A-BD03-3977897133A5}"/>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555D7AD-F58D-492D-88D8-EB13793A15C1}"/>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E93CBFA-B815-4685-B3F0-71C390F63CC3}"/>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81C0696-2FD3-4465-AED0-7F70B878698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B8375FC5-75FA-4EDE-9462-8CBC1CCA4221}"/>
                </a:ext>
              </a:extLst>
            </p:cNvPr>
            <p:cNvGrpSpPr/>
            <p:nvPr/>
          </p:nvGrpSpPr>
          <p:grpSpPr>
            <a:xfrm>
              <a:off x="8318040" y="5320066"/>
              <a:ext cx="547694" cy="369451"/>
              <a:chOff x="8040414" y="3262914"/>
              <a:chExt cx="888124" cy="599090"/>
            </a:xfrm>
          </p:grpSpPr>
          <p:sp>
            <p:nvSpPr>
              <p:cNvPr id="32" name="Rectangle: Top Corners Snipped 31">
                <a:extLst>
                  <a:ext uri="{FF2B5EF4-FFF2-40B4-BE49-F238E27FC236}">
                    <a16:creationId xmlns:a16="http://schemas.microsoft.com/office/drawing/2014/main" id="{0884C5E6-24DF-451F-BD39-0A62C2792501}"/>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48D3A00B-EE7B-49B5-98F1-EBC368B0BCAE}"/>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7D5D081D-C290-4947-8D00-DBB23FB3F6B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94EA620-DE64-42F9-90E0-9E8D8DC3073A}"/>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16078F-8D40-4295-9355-D560469CD69B}"/>
                </a:ext>
              </a:extLst>
            </p:cNvPr>
            <p:cNvGrpSpPr/>
            <p:nvPr/>
          </p:nvGrpSpPr>
          <p:grpSpPr>
            <a:xfrm>
              <a:off x="9007557" y="5320066"/>
              <a:ext cx="547694" cy="369451"/>
              <a:chOff x="8040414" y="3262914"/>
              <a:chExt cx="888124" cy="599090"/>
            </a:xfrm>
          </p:grpSpPr>
          <p:sp>
            <p:nvSpPr>
              <p:cNvPr id="37" name="Rectangle: Top Corners Snipped 36">
                <a:extLst>
                  <a:ext uri="{FF2B5EF4-FFF2-40B4-BE49-F238E27FC236}">
                    <a16:creationId xmlns:a16="http://schemas.microsoft.com/office/drawing/2014/main" id="{9338C141-43C8-408C-A905-393CA957B15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6FE5C9F-5996-4AB5-B495-C7EE0A14DE11}"/>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F23B002-2033-4576-834D-E5DC6B460672}"/>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8A9764-0F58-4F37-90C6-36993709D19B}"/>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43D7EE50-7656-4608-811F-F282BEB3AAAB}"/>
                </a:ext>
              </a:extLst>
            </p:cNvPr>
            <p:cNvGrpSpPr/>
            <p:nvPr/>
          </p:nvGrpSpPr>
          <p:grpSpPr>
            <a:xfrm>
              <a:off x="9697074" y="5320066"/>
              <a:ext cx="547694" cy="369451"/>
              <a:chOff x="8040414" y="3262914"/>
              <a:chExt cx="888124" cy="599090"/>
            </a:xfrm>
          </p:grpSpPr>
          <p:sp>
            <p:nvSpPr>
              <p:cNvPr id="42" name="Rectangle: Top Corners Snipped 41">
                <a:extLst>
                  <a:ext uri="{FF2B5EF4-FFF2-40B4-BE49-F238E27FC236}">
                    <a16:creationId xmlns:a16="http://schemas.microsoft.com/office/drawing/2014/main" id="{E82313BC-9BE1-43BE-9428-37D48F785C48}"/>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BEDF0B3B-2F7B-477F-8E2E-98FF94735D25}"/>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6B27478C-8D52-4D78-879C-09CFD5B6E90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C3D9176-B69B-46CC-99BF-FFAC29EAFE81}"/>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AB9CCD8E-CC3C-42AD-AD7E-27F3199058AB}"/>
                </a:ext>
              </a:extLst>
            </p:cNvPr>
            <p:cNvGrpSpPr/>
            <p:nvPr/>
          </p:nvGrpSpPr>
          <p:grpSpPr>
            <a:xfrm>
              <a:off x="10386591" y="5320066"/>
              <a:ext cx="547694" cy="369451"/>
              <a:chOff x="8040414" y="3262914"/>
              <a:chExt cx="888124" cy="599090"/>
            </a:xfrm>
          </p:grpSpPr>
          <p:sp>
            <p:nvSpPr>
              <p:cNvPr id="47" name="Rectangle: Top Corners Snipped 46">
                <a:extLst>
                  <a:ext uri="{FF2B5EF4-FFF2-40B4-BE49-F238E27FC236}">
                    <a16:creationId xmlns:a16="http://schemas.microsoft.com/office/drawing/2014/main" id="{BDC0B8AE-A910-43E1-A5EF-9189C259C299}"/>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F08DE06-26AF-44B5-9FCC-ACA02FFB92F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87F77C03-A46F-4C41-B0FA-134125ED807B}"/>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D2BAF9-122B-457B-9005-2BB1F833F82A}"/>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7588AD85-0394-4BE6-94FD-B7F27E4024C5}"/>
                </a:ext>
              </a:extLst>
            </p:cNvPr>
            <p:cNvGrpSpPr/>
            <p:nvPr/>
          </p:nvGrpSpPr>
          <p:grpSpPr>
            <a:xfrm>
              <a:off x="11076108" y="5320066"/>
              <a:ext cx="547694" cy="369451"/>
              <a:chOff x="8040414" y="3262914"/>
              <a:chExt cx="888124" cy="599090"/>
            </a:xfrm>
          </p:grpSpPr>
          <p:sp>
            <p:nvSpPr>
              <p:cNvPr id="52" name="Rectangle: Top Corners Snipped 51">
                <a:extLst>
                  <a:ext uri="{FF2B5EF4-FFF2-40B4-BE49-F238E27FC236}">
                    <a16:creationId xmlns:a16="http://schemas.microsoft.com/office/drawing/2014/main" id="{D0976541-64D4-47CF-9BDA-4CD14223533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BF6F7E36-5719-4F7A-A4CA-C87007331D5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76623BC-AB68-4AA3-A3E4-08733656CA0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7B2CEF4-69D8-4DBD-A7C9-3B0D5ED2F3E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12FB35E4-D7E4-4931-9EA5-52E204384F7D}"/>
              </a:ext>
            </a:extLst>
          </p:cNvPr>
          <p:cNvGrpSpPr/>
          <p:nvPr/>
        </p:nvGrpSpPr>
        <p:grpSpPr>
          <a:xfrm>
            <a:off x="8784756" y="5804833"/>
            <a:ext cx="2999232" cy="310056"/>
            <a:chOff x="5391806" y="5171090"/>
            <a:chExt cx="6420446" cy="667407"/>
          </a:xfrm>
        </p:grpSpPr>
        <p:sp>
          <p:nvSpPr>
            <p:cNvPr id="58" name="Rectangle: Rounded Corners 57">
              <a:extLst>
                <a:ext uri="{FF2B5EF4-FFF2-40B4-BE49-F238E27FC236}">
                  <a16:creationId xmlns:a16="http://schemas.microsoft.com/office/drawing/2014/main" id="{F360E0E3-F62E-467F-A97A-CFAE432100E1}"/>
                </a:ext>
              </a:extLst>
            </p:cNvPr>
            <p:cNvSpPr/>
            <p:nvPr/>
          </p:nvSpPr>
          <p:spPr bwMode="auto">
            <a:xfrm>
              <a:off x="5391806" y="5171090"/>
              <a:ext cx="6420446" cy="667407"/>
            </a:xfrm>
            <a:prstGeom prst="roundRect">
              <a:avLst/>
            </a:prstGeom>
            <a:solidFill>
              <a:schemeClr val="bg2">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BA35091-0C42-4607-9C29-129647299858}"/>
                </a:ext>
              </a:extLst>
            </p:cNvPr>
            <p:cNvGrpSpPr/>
            <p:nvPr/>
          </p:nvGrpSpPr>
          <p:grpSpPr>
            <a:xfrm>
              <a:off x="5559972" y="5320066"/>
              <a:ext cx="547694" cy="369451"/>
              <a:chOff x="8040414" y="3262914"/>
              <a:chExt cx="888124" cy="599090"/>
            </a:xfrm>
          </p:grpSpPr>
          <p:sp>
            <p:nvSpPr>
              <p:cNvPr id="100" name="Rectangle: Top Corners Snipped 99">
                <a:extLst>
                  <a:ext uri="{FF2B5EF4-FFF2-40B4-BE49-F238E27FC236}">
                    <a16:creationId xmlns:a16="http://schemas.microsoft.com/office/drawing/2014/main" id="{05FC65A4-24B9-4AAD-9AF1-DDB22593B56E}"/>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ED57890A-0E03-4B8A-ABCB-45A6C2378274}"/>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BADF4417-74C3-4727-9458-EFB1C2FA3424}"/>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D0337B2-8AE5-439D-9A23-49EC8804EAB9}"/>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D769218-BAF8-4CF8-9192-F7E5589B8095}"/>
                </a:ext>
              </a:extLst>
            </p:cNvPr>
            <p:cNvGrpSpPr/>
            <p:nvPr/>
          </p:nvGrpSpPr>
          <p:grpSpPr>
            <a:xfrm>
              <a:off x="6249489" y="5320066"/>
              <a:ext cx="547694" cy="369451"/>
              <a:chOff x="8040414" y="3262914"/>
              <a:chExt cx="888124" cy="599090"/>
            </a:xfrm>
          </p:grpSpPr>
          <p:sp>
            <p:nvSpPr>
              <p:cNvPr id="96" name="Rectangle: Top Corners Snipped 95">
                <a:extLst>
                  <a:ext uri="{FF2B5EF4-FFF2-40B4-BE49-F238E27FC236}">
                    <a16:creationId xmlns:a16="http://schemas.microsoft.com/office/drawing/2014/main" id="{83C690AF-3648-43E6-88A5-F8903F99A57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BDF37D43-F522-4543-8A4E-23349B831A4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0C90AE6-452E-43B7-9834-CA6A72309315}"/>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24AEAA37-DF8F-4E55-8988-0B6E579FCB62}"/>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6099A73F-1AC5-43AA-9D3A-C9267D97B01E}"/>
                </a:ext>
              </a:extLst>
            </p:cNvPr>
            <p:cNvGrpSpPr/>
            <p:nvPr/>
          </p:nvGrpSpPr>
          <p:grpSpPr>
            <a:xfrm>
              <a:off x="6939006" y="5320066"/>
              <a:ext cx="547694" cy="369451"/>
              <a:chOff x="8040414" y="3262914"/>
              <a:chExt cx="888124" cy="599090"/>
            </a:xfrm>
          </p:grpSpPr>
          <p:sp>
            <p:nvSpPr>
              <p:cNvPr id="92" name="Rectangle: Top Corners Snipped 91">
                <a:extLst>
                  <a:ext uri="{FF2B5EF4-FFF2-40B4-BE49-F238E27FC236}">
                    <a16:creationId xmlns:a16="http://schemas.microsoft.com/office/drawing/2014/main" id="{C30B89DC-933E-4C40-B1BF-9C9BB629E7E4}"/>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19BA27E-11FD-43A8-86D7-F7B3A9CB373B}"/>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CEB9F3E6-D796-4C19-A11B-322B9661E19F}"/>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0C8A95CD-B927-4D7F-9A3E-F4688438732C}"/>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F5286D6E-E84B-4AE5-B6C7-20817831CD71}"/>
                </a:ext>
              </a:extLst>
            </p:cNvPr>
            <p:cNvGrpSpPr/>
            <p:nvPr/>
          </p:nvGrpSpPr>
          <p:grpSpPr>
            <a:xfrm>
              <a:off x="7628523" y="5320066"/>
              <a:ext cx="547694" cy="369451"/>
              <a:chOff x="8040414" y="3262914"/>
              <a:chExt cx="888124" cy="599090"/>
            </a:xfrm>
          </p:grpSpPr>
          <p:sp>
            <p:nvSpPr>
              <p:cNvPr id="88" name="Rectangle: Top Corners Snipped 87">
                <a:extLst>
                  <a:ext uri="{FF2B5EF4-FFF2-40B4-BE49-F238E27FC236}">
                    <a16:creationId xmlns:a16="http://schemas.microsoft.com/office/drawing/2014/main" id="{2AF15658-6E94-4229-85D2-770EE33C9336}"/>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3456B00D-F301-4494-BEB9-1BDC9E44A52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6398355E-8F5B-4121-9A07-B6B119071AE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C250CED-4A8A-4F5C-94DB-3E7E7F7A136C}"/>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84D6D3AB-FCBA-4086-A14F-C2E7415A0B55}"/>
                </a:ext>
              </a:extLst>
            </p:cNvPr>
            <p:cNvGrpSpPr/>
            <p:nvPr/>
          </p:nvGrpSpPr>
          <p:grpSpPr>
            <a:xfrm>
              <a:off x="8318040" y="5320066"/>
              <a:ext cx="547694" cy="369451"/>
              <a:chOff x="8040414" y="3262914"/>
              <a:chExt cx="888124" cy="599090"/>
            </a:xfrm>
          </p:grpSpPr>
          <p:sp>
            <p:nvSpPr>
              <p:cNvPr id="84" name="Rectangle: Top Corners Snipped 83">
                <a:extLst>
                  <a:ext uri="{FF2B5EF4-FFF2-40B4-BE49-F238E27FC236}">
                    <a16:creationId xmlns:a16="http://schemas.microsoft.com/office/drawing/2014/main" id="{3D0730DE-628F-4410-A6CE-F81D9CD50D1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C1B2CF7-482A-4DC4-89AB-F617DEF9767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9024F7FF-26D8-4B5C-A57B-89F0100841B5}"/>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19232AA-A4B7-41EA-9F30-6501F2414B19}"/>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0218304C-4FD1-4E94-BC79-487B3B11A94D}"/>
                </a:ext>
              </a:extLst>
            </p:cNvPr>
            <p:cNvGrpSpPr/>
            <p:nvPr/>
          </p:nvGrpSpPr>
          <p:grpSpPr>
            <a:xfrm>
              <a:off x="9007557" y="5320066"/>
              <a:ext cx="547694" cy="369451"/>
              <a:chOff x="8040414" y="3262914"/>
              <a:chExt cx="888124" cy="599090"/>
            </a:xfrm>
          </p:grpSpPr>
          <p:sp>
            <p:nvSpPr>
              <p:cNvPr id="80" name="Rectangle: Top Corners Snipped 79">
                <a:extLst>
                  <a:ext uri="{FF2B5EF4-FFF2-40B4-BE49-F238E27FC236}">
                    <a16:creationId xmlns:a16="http://schemas.microsoft.com/office/drawing/2014/main" id="{61F19033-B7AA-4083-A6F1-786BE10BD10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0DBC0433-97C4-41B4-8CEC-07A4CF9F561C}"/>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8E31AC75-C12F-4194-BBA4-EB9AAB6397A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D7E449F8-4A55-48FA-9ECE-1F9ACF1D8AE6}"/>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357070B2-F8FE-44B2-B0D5-49D5C020C4D0}"/>
                </a:ext>
              </a:extLst>
            </p:cNvPr>
            <p:cNvGrpSpPr/>
            <p:nvPr/>
          </p:nvGrpSpPr>
          <p:grpSpPr>
            <a:xfrm>
              <a:off x="9697074" y="5320066"/>
              <a:ext cx="547694" cy="369451"/>
              <a:chOff x="8040414" y="3262914"/>
              <a:chExt cx="888124" cy="599090"/>
            </a:xfrm>
          </p:grpSpPr>
          <p:sp>
            <p:nvSpPr>
              <p:cNvPr id="76" name="Rectangle: Top Corners Snipped 75">
                <a:extLst>
                  <a:ext uri="{FF2B5EF4-FFF2-40B4-BE49-F238E27FC236}">
                    <a16:creationId xmlns:a16="http://schemas.microsoft.com/office/drawing/2014/main" id="{F77B3D37-1AA6-40D0-B233-C2768B17CDC6}"/>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FF2AFD7-9864-4D38-83B8-C9A306B99AC4}"/>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E192564-891D-42CB-B1C0-4F38F35DC51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D40F4D4-8F31-4892-8B6E-28AB9B39C677}"/>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DF11B0FA-8A1B-44C7-9057-632825D4C96A}"/>
                </a:ext>
              </a:extLst>
            </p:cNvPr>
            <p:cNvGrpSpPr/>
            <p:nvPr/>
          </p:nvGrpSpPr>
          <p:grpSpPr>
            <a:xfrm>
              <a:off x="10386591" y="5320066"/>
              <a:ext cx="547694" cy="369451"/>
              <a:chOff x="8040414" y="3262914"/>
              <a:chExt cx="888124" cy="599090"/>
            </a:xfrm>
          </p:grpSpPr>
          <p:sp>
            <p:nvSpPr>
              <p:cNvPr id="72" name="Rectangle: Top Corners Snipped 71">
                <a:extLst>
                  <a:ext uri="{FF2B5EF4-FFF2-40B4-BE49-F238E27FC236}">
                    <a16:creationId xmlns:a16="http://schemas.microsoft.com/office/drawing/2014/main" id="{71FEEDAF-FF2D-48EF-AC45-0BA35AA3CBD0}"/>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D12A04DB-0872-4D14-ABEF-59FB7D0AB073}"/>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49DCFB2F-4972-4167-842A-0806DF4BC36D}"/>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D5245F16-A80B-4E3E-B052-821898BBDC0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B39B2558-D891-4B62-84EF-E83C599D478F}"/>
                </a:ext>
              </a:extLst>
            </p:cNvPr>
            <p:cNvGrpSpPr/>
            <p:nvPr/>
          </p:nvGrpSpPr>
          <p:grpSpPr>
            <a:xfrm>
              <a:off x="11076108" y="5320066"/>
              <a:ext cx="547694" cy="369451"/>
              <a:chOff x="8040414" y="3262914"/>
              <a:chExt cx="888124" cy="599090"/>
            </a:xfrm>
          </p:grpSpPr>
          <p:sp>
            <p:nvSpPr>
              <p:cNvPr id="68" name="Rectangle: Top Corners Snipped 67">
                <a:extLst>
                  <a:ext uri="{FF2B5EF4-FFF2-40B4-BE49-F238E27FC236}">
                    <a16:creationId xmlns:a16="http://schemas.microsoft.com/office/drawing/2014/main" id="{32A28ACD-E6B8-44BD-BB47-289EE64A0F23}"/>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3AF579E4-5E71-4F9E-A78D-1D9B6511EBA2}"/>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FB4997EC-9C98-4F22-B95C-7404B129C91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36048E6-8390-4FBA-B378-3ADE4AD4F230}"/>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0" name="Group 249">
            <a:extLst>
              <a:ext uri="{FF2B5EF4-FFF2-40B4-BE49-F238E27FC236}">
                <a16:creationId xmlns:a16="http://schemas.microsoft.com/office/drawing/2014/main" id="{3AE6F9A7-6815-4AE9-BB8E-9961164F0C0C}"/>
              </a:ext>
            </a:extLst>
          </p:cNvPr>
          <p:cNvGrpSpPr/>
          <p:nvPr/>
        </p:nvGrpSpPr>
        <p:grpSpPr>
          <a:xfrm>
            <a:off x="8784756" y="1389524"/>
            <a:ext cx="2999232" cy="154484"/>
            <a:chOff x="5362955" y="5086089"/>
            <a:chExt cx="5998881" cy="310912"/>
          </a:xfrm>
        </p:grpSpPr>
        <p:sp>
          <p:nvSpPr>
            <p:cNvPr id="220" name="Rectangle: Rounded Corners 219">
              <a:extLst>
                <a:ext uri="{FF2B5EF4-FFF2-40B4-BE49-F238E27FC236}">
                  <a16:creationId xmlns:a16="http://schemas.microsoft.com/office/drawing/2014/main" id="{E3701AED-189F-4579-A3A0-FB74567C4B3A}"/>
                </a:ext>
              </a:extLst>
            </p:cNvPr>
            <p:cNvSpPr/>
            <p:nvPr/>
          </p:nvSpPr>
          <p:spPr bwMode="auto">
            <a:xfrm>
              <a:off x="5362955" y="5086089"/>
              <a:ext cx="5998881" cy="310912"/>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BE63DEB0-C458-43B8-B6DB-9CF31DCDCF53}"/>
                </a:ext>
              </a:extLst>
            </p:cNvPr>
            <p:cNvSpPr/>
            <p:nvPr/>
          </p:nvSpPr>
          <p:spPr bwMode="auto">
            <a:xfrm>
              <a:off x="10287731"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95F4CD34-ED72-43D2-AC2C-B3B64AEDB4F2}"/>
                </a:ext>
              </a:extLst>
            </p:cNvPr>
            <p:cNvSpPr/>
            <p:nvPr/>
          </p:nvSpPr>
          <p:spPr bwMode="auto">
            <a:xfrm>
              <a:off x="10484316"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EEA9E6DA-1421-4BCC-848D-D6E92CD685D8}"/>
                </a:ext>
              </a:extLst>
            </p:cNvPr>
            <p:cNvSpPr/>
            <p:nvPr/>
          </p:nvSpPr>
          <p:spPr bwMode="auto">
            <a:xfrm>
              <a:off x="10680902"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ED68941A-FE0A-46D3-BD2C-84ADDB8FC2CC}"/>
                </a:ext>
              </a:extLst>
            </p:cNvPr>
            <p:cNvSpPr/>
            <p:nvPr/>
          </p:nvSpPr>
          <p:spPr bwMode="auto">
            <a:xfrm>
              <a:off x="10877488"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C5C688C5-B641-46AE-B6B2-73B62D13E4B9}"/>
                </a:ext>
              </a:extLst>
            </p:cNvPr>
            <p:cNvSpPr/>
            <p:nvPr/>
          </p:nvSpPr>
          <p:spPr bwMode="auto">
            <a:xfrm>
              <a:off x="11071310"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23D959A3-A850-45AB-B71B-75EDF113998B}"/>
                </a:ext>
              </a:extLst>
            </p:cNvPr>
            <p:cNvSpPr/>
            <p:nvPr/>
          </p:nvSpPr>
          <p:spPr bwMode="auto">
            <a:xfrm>
              <a:off x="6935343"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D4EFAC9A-6E63-43B8-A09E-E262E73D82B2}"/>
                </a:ext>
              </a:extLst>
            </p:cNvPr>
            <p:cNvSpPr/>
            <p:nvPr/>
          </p:nvSpPr>
          <p:spPr bwMode="auto">
            <a:xfrm>
              <a:off x="677623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D33BB602-6CA9-497A-A07A-E2C058F70F47}"/>
                </a:ext>
              </a:extLst>
            </p:cNvPr>
            <p:cNvSpPr/>
            <p:nvPr/>
          </p:nvSpPr>
          <p:spPr bwMode="auto">
            <a:xfrm>
              <a:off x="661713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B94FCDE6-4457-4D5A-95DC-679FCA297CD2}"/>
                </a:ext>
              </a:extLst>
            </p:cNvPr>
            <p:cNvSpPr/>
            <p:nvPr/>
          </p:nvSpPr>
          <p:spPr bwMode="auto">
            <a:xfrm>
              <a:off x="645802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61F5688E-0C9A-48F0-A0C7-68ED825562B7}"/>
                </a:ext>
              </a:extLst>
            </p:cNvPr>
            <p:cNvSpPr/>
            <p:nvPr/>
          </p:nvSpPr>
          <p:spPr bwMode="auto">
            <a:xfrm>
              <a:off x="629892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38D666F-E50C-4DEA-8AF3-D2D7F00DB233}"/>
                </a:ext>
              </a:extLst>
            </p:cNvPr>
            <p:cNvSpPr/>
            <p:nvPr/>
          </p:nvSpPr>
          <p:spPr bwMode="auto">
            <a:xfrm>
              <a:off x="613981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3CA5810C-7208-4322-901E-9C615903F2F9}"/>
                </a:ext>
              </a:extLst>
            </p:cNvPr>
            <p:cNvSpPr/>
            <p:nvPr/>
          </p:nvSpPr>
          <p:spPr bwMode="auto">
            <a:xfrm>
              <a:off x="598071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45DFA15B-27C0-43B0-8BC2-6CEB25C03BCA}"/>
                </a:ext>
              </a:extLst>
            </p:cNvPr>
            <p:cNvSpPr/>
            <p:nvPr/>
          </p:nvSpPr>
          <p:spPr bwMode="auto">
            <a:xfrm>
              <a:off x="582160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085382D8-37F1-4632-AD48-FE7B99CFC20B}"/>
                </a:ext>
              </a:extLst>
            </p:cNvPr>
            <p:cNvSpPr/>
            <p:nvPr/>
          </p:nvSpPr>
          <p:spPr bwMode="auto">
            <a:xfrm>
              <a:off x="566250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9A8DB015-8DEB-4861-BBA6-520FC60ABA79}"/>
                </a:ext>
              </a:extLst>
            </p:cNvPr>
            <p:cNvSpPr/>
            <p:nvPr/>
          </p:nvSpPr>
          <p:spPr bwMode="auto">
            <a:xfrm>
              <a:off x="550339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 name="Group 715">
            <a:extLst>
              <a:ext uri="{FF2B5EF4-FFF2-40B4-BE49-F238E27FC236}">
                <a16:creationId xmlns:a16="http://schemas.microsoft.com/office/drawing/2014/main" id="{49CCB4D3-C52D-4538-BC07-C76F3073B48C}"/>
              </a:ext>
            </a:extLst>
          </p:cNvPr>
          <p:cNvGrpSpPr/>
          <p:nvPr/>
        </p:nvGrpSpPr>
        <p:grpSpPr>
          <a:xfrm>
            <a:off x="8785663" y="739015"/>
            <a:ext cx="2997418" cy="188762"/>
            <a:chOff x="4125473" y="3205063"/>
            <a:chExt cx="7853601" cy="494579"/>
          </a:xfrm>
        </p:grpSpPr>
        <p:sp>
          <p:nvSpPr>
            <p:cNvPr id="251" name="Rectangle: Rounded Corners 250">
              <a:extLst>
                <a:ext uri="{FF2B5EF4-FFF2-40B4-BE49-F238E27FC236}">
                  <a16:creationId xmlns:a16="http://schemas.microsoft.com/office/drawing/2014/main" id="{1F581A03-E938-47F7-BC02-1A8AE5B64156}"/>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0" name="Group 269">
              <a:extLst>
                <a:ext uri="{FF2B5EF4-FFF2-40B4-BE49-F238E27FC236}">
                  <a16:creationId xmlns:a16="http://schemas.microsoft.com/office/drawing/2014/main" id="{214FB0A7-24A3-4924-A60C-560C51D44410}"/>
                </a:ext>
              </a:extLst>
            </p:cNvPr>
            <p:cNvGrpSpPr/>
            <p:nvPr/>
          </p:nvGrpSpPr>
          <p:grpSpPr>
            <a:xfrm>
              <a:off x="4591009" y="3266424"/>
              <a:ext cx="164592" cy="164592"/>
              <a:chOff x="5113154" y="4625123"/>
              <a:chExt cx="501969" cy="494182"/>
            </a:xfrm>
          </p:grpSpPr>
          <p:sp>
            <p:nvSpPr>
              <p:cNvPr id="271" name="Rectangle 270">
                <a:extLst>
                  <a:ext uri="{FF2B5EF4-FFF2-40B4-BE49-F238E27FC236}">
                    <a16:creationId xmlns:a16="http://schemas.microsoft.com/office/drawing/2014/main" id="{2F205844-2247-485E-9F98-6678D53490D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a:extLst>
                  <a:ext uri="{FF2B5EF4-FFF2-40B4-BE49-F238E27FC236}">
                    <a16:creationId xmlns:a16="http://schemas.microsoft.com/office/drawing/2014/main" id="{B3383579-E5E4-437E-9886-C84AF02165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3" name="Group 272">
              <a:extLst>
                <a:ext uri="{FF2B5EF4-FFF2-40B4-BE49-F238E27FC236}">
                  <a16:creationId xmlns:a16="http://schemas.microsoft.com/office/drawing/2014/main" id="{E72E9CAF-465C-464D-93B5-256EB90E3801}"/>
                </a:ext>
              </a:extLst>
            </p:cNvPr>
            <p:cNvGrpSpPr/>
            <p:nvPr/>
          </p:nvGrpSpPr>
          <p:grpSpPr>
            <a:xfrm>
              <a:off x="4897291" y="3266424"/>
              <a:ext cx="164592" cy="164592"/>
              <a:chOff x="5113154" y="4625123"/>
              <a:chExt cx="501969" cy="494182"/>
            </a:xfrm>
          </p:grpSpPr>
          <p:sp>
            <p:nvSpPr>
              <p:cNvPr id="274" name="Rectangle 273">
                <a:extLst>
                  <a:ext uri="{FF2B5EF4-FFF2-40B4-BE49-F238E27FC236}">
                    <a16:creationId xmlns:a16="http://schemas.microsoft.com/office/drawing/2014/main" id="{F1E86784-B278-419E-AD69-2E3FA07F82B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E04CA74F-CEC7-4343-87F2-70459A23C8F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59FCC388-23A2-4BC9-99A2-1A82CBF3C660}"/>
                </a:ext>
              </a:extLst>
            </p:cNvPr>
            <p:cNvGrpSpPr/>
            <p:nvPr/>
          </p:nvGrpSpPr>
          <p:grpSpPr>
            <a:xfrm>
              <a:off x="5203573" y="3266424"/>
              <a:ext cx="164592" cy="164592"/>
              <a:chOff x="5113154" y="4625123"/>
              <a:chExt cx="501969" cy="494182"/>
            </a:xfrm>
          </p:grpSpPr>
          <p:sp>
            <p:nvSpPr>
              <p:cNvPr id="277" name="Rectangle 276">
                <a:extLst>
                  <a:ext uri="{FF2B5EF4-FFF2-40B4-BE49-F238E27FC236}">
                    <a16:creationId xmlns:a16="http://schemas.microsoft.com/office/drawing/2014/main" id="{F445F9AE-DAB9-4D5E-8783-123D24F80CD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07A19832-AA2A-4005-9CC6-DC2B316AA6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D48BFD13-70CC-422C-94A4-FA238873EE9F}"/>
                </a:ext>
              </a:extLst>
            </p:cNvPr>
            <p:cNvGrpSpPr/>
            <p:nvPr/>
          </p:nvGrpSpPr>
          <p:grpSpPr>
            <a:xfrm>
              <a:off x="5509854" y="3266424"/>
              <a:ext cx="164592" cy="164592"/>
              <a:chOff x="5113154" y="4625123"/>
              <a:chExt cx="501969" cy="494182"/>
            </a:xfrm>
          </p:grpSpPr>
          <p:sp>
            <p:nvSpPr>
              <p:cNvPr id="280" name="Rectangle 279">
                <a:extLst>
                  <a:ext uri="{FF2B5EF4-FFF2-40B4-BE49-F238E27FC236}">
                    <a16:creationId xmlns:a16="http://schemas.microsoft.com/office/drawing/2014/main" id="{8D8C07FA-AF85-48DD-8F97-C24DD33E104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5EDB066D-C12A-4C1F-9EF0-DE049A2AD44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2" name="Group 281">
              <a:extLst>
                <a:ext uri="{FF2B5EF4-FFF2-40B4-BE49-F238E27FC236}">
                  <a16:creationId xmlns:a16="http://schemas.microsoft.com/office/drawing/2014/main" id="{BC04D8DD-E47E-40AE-9F25-EBCEEDBB3AA9}"/>
                </a:ext>
              </a:extLst>
            </p:cNvPr>
            <p:cNvGrpSpPr/>
            <p:nvPr/>
          </p:nvGrpSpPr>
          <p:grpSpPr>
            <a:xfrm>
              <a:off x="5816136" y="3266424"/>
              <a:ext cx="164592" cy="164592"/>
              <a:chOff x="5113154" y="4625123"/>
              <a:chExt cx="501969" cy="494182"/>
            </a:xfrm>
          </p:grpSpPr>
          <p:sp>
            <p:nvSpPr>
              <p:cNvPr id="283" name="Rectangle 282">
                <a:extLst>
                  <a:ext uri="{FF2B5EF4-FFF2-40B4-BE49-F238E27FC236}">
                    <a16:creationId xmlns:a16="http://schemas.microsoft.com/office/drawing/2014/main" id="{D7B2514B-8A90-4228-BDA0-5E15DE41F7C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A99D064A-75A5-4217-8DBF-4BBBBFBE2CC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D0058737-8BDB-4ED7-9D17-C1BB4C0B2113}"/>
                </a:ext>
              </a:extLst>
            </p:cNvPr>
            <p:cNvGrpSpPr/>
            <p:nvPr/>
          </p:nvGrpSpPr>
          <p:grpSpPr>
            <a:xfrm>
              <a:off x="6122418" y="3266424"/>
              <a:ext cx="164592" cy="164592"/>
              <a:chOff x="5113154" y="4625123"/>
              <a:chExt cx="501969" cy="494182"/>
            </a:xfrm>
          </p:grpSpPr>
          <p:sp>
            <p:nvSpPr>
              <p:cNvPr id="286" name="Rectangle 285">
                <a:extLst>
                  <a:ext uri="{FF2B5EF4-FFF2-40B4-BE49-F238E27FC236}">
                    <a16:creationId xmlns:a16="http://schemas.microsoft.com/office/drawing/2014/main" id="{8238CE19-88D5-49F4-8E2A-C127AC5C707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0E2DA6F4-8027-4132-9F76-EDCF9A4D65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8B566EB1-2C7E-4E4F-9DC3-A0B0EFCB205C}"/>
                </a:ext>
              </a:extLst>
            </p:cNvPr>
            <p:cNvGrpSpPr/>
            <p:nvPr/>
          </p:nvGrpSpPr>
          <p:grpSpPr>
            <a:xfrm>
              <a:off x="6734981" y="3266424"/>
              <a:ext cx="164592" cy="164592"/>
              <a:chOff x="5113154" y="4625123"/>
              <a:chExt cx="501969" cy="494182"/>
            </a:xfrm>
          </p:grpSpPr>
          <p:sp>
            <p:nvSpPr>
              <p:cNvPr id="289" name="Rectangle 288">
                <a:extLst>
                  <a:ext uri="{FF2B5EF4-FFF2-40B4-BE49-F238E27FC236}">
                    <a16:creationId xmlns:a16="http://schemas.microsoft.com/office/drawing/2014/main" id="{B666D6A0-B146-4F7B-8ABB-350C1689983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a:extLst>
                  <a:ext uri="{FF2B5EF4-FFF2-40B4-BE49-F238E27FC236}">
                    <a16:creationId xmlns:a16="http://schemas.microsoft.com/office/drawing/2014/main" id="{2FF71403-443E-4DF4-A142-408B7898520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89ABF6A9-993F-4742-8A6E-8771B11DC1AC}"/>
                </a:ext>
              </a:extLst>
            </p:cNvPr>
            <p:cNvGrpSpPr/>
            <p:nvPr/>
          </p:nvGrpSpPr>
          <p:grpSpPr>
            <a:xfrm>
              <a:off x="6428700" y="3266424"/>
              <a:ext cx="164592" cy="164592"/>
              <a:chOff x="5113154" y="4625123"/>
              <a:chExt cx="501969" cy="494182"/>
            </a:xfrm>
          </p:grpSpPr>
          <p:sp>
            <p:nvSpPr>
              <p:cNvPr id="292" name="Rectangle 291">
                <a:extLst>
                  <a:ext uri="{FF2B5EF4-FFF2-40B4-BE49-F238E27FC236}">
                    <a16:creationId xmlns:a16="http://schemas.microsoft.com/office/drawing/2014/main" id="{0EBDFA07-1A89-432E-8DFE-C4473514D5C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DC85A9BF-EA39-4D8F-B601-05B8F170EB6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4" name="Group 293">
              <a:extLst>
                <a:ext uri="{FF2B5EF4-FFF2-40B4-BE49-F238E27FC236}">
                  <a16:creationId xmlns:a16="http://schemas.microsoft.com/office/drawing/2014/main" id="{B1B0B7C6-14FB-437E-BEB2-EDED52F7F2AC}"/>
                </a:ext>
              </a:extLst>
            </p:cNvPr>
            <p:cNvGrpSpPr/>
            <p:nvPr/>
          </p:nvGrpSpPr>
          <p:grpSpPr>
            <a:xfrm>
              <a:off x="7041263" y="3266424"/>
              <a:ext cx="164592" cy="164592"/>
              <a:chOff x="5113154" y="4625123"/>
              <a:chExt cx="501969" cy="494182"/>
            </a:xfrm>
          </p:grpSpPr>
          <p:sp>
            <p:nvSpPr>
              <p:cNvPr id="295" name="Rectangle 294">
                <a:extLst>
                  <a:ext uri="{FF2B5EF4-FFF2-40B4-BE49-F238E27FC236}">
                    <a16:creationId xmlns:a16="http://schemas.microsoft.com/office/drawing/2014/main" id="{A6FC2B8E-5A1E-4573-BC3E-98420D0FA93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F6C261C5-C2B1-47A6-B785-2C1F77F8E23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06F6FC4D-E184-4D2F-A548-453F9F05EDC6}"/>
                </a:ext>
              </a:extLst>
            </p:cNvPr>
            <p:cNvGrpSpPr/>
            <p:nvPr/>
          </p:nvGrpSpPr>
          <p:grpSpPr>
            <a:xfrm>
              <a:off x="7347545" y="3266424"/>
              <a:ext cx="164592" cy="164592"/>
              <a:chOff x="5113154" y="4625123"/>
              <a:chExt cx="501969" cy="494182"/>
            </a:xfrm>
          </p:grpSpPr>
          <p:sp>
            <p:nvSpPr>
              <p:cNvPr id="298" name="Rectangle 297">
                <a:extLst>
                  <a:ext uri="{FF2B5EF4-FFF2-40B4-BE49-F238E27FC236}">
                    <a16:creationId xmlns:a16="http://schemas.microsoft.com/office/drawing/2014/main" id="{91031BA1-6C9F-479B-8E97-E506D58F93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1093B17A-403D-4CFD-88A2-0C11425142D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0" name="Group 299">
              <a:extLst>
                <a:ext uri="{FF2B5EF4-FFF2-40B4-BE49-F238E27FC236}">
                  <a16:creationId xmlns:a16="http://schemas.microsoft.com/office/drawing/2014/main" id="{ACBCF3D9-3AAD-40BC-84D0-7F0C2F44A79A}"/>
                </a:ext>
              </a:extLst>
            </p:cNvPr>
            <p:cNvGrpSpPr/>
            <p:nvPr/>
          </p:nvGrpSpPr>
          <p:grpSpPr>
            <a:xfrm>
              <a:off x="7653827" y="3266424"/>
              <a:ext cx="164592" cy="164592"/>
              <a:chOff x="5113154" y="4625123"/>
              <a:chExt cx="501969" cy="494182"/>
            </a:xfrm>
          </p:grpSpPr>
          <p:sp>
            <p:nvSpPr>
              <p:cNvPr id="301" name="Rectangle 300">
                <a:extLst>
                  <a:ext uri="{FF2B5EF4-FFF2-40B4-BE49-F238E27FC236}">
                    <a16:creationId xmlns:a16="http://schemas.microsoft.com/office/drawing/2014/main" id="{42ED1795-A1FD-40FA-BB98-644AC3A92E3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7F450638-3FA8-49F7-9676-9FB737C7F02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3" name="Group 302">
              <a:extLst>
                <a:ext uri="{FF2B5EF4-FFF2-40B4-BE49-F238E27FC236}">
                  <a16:creationId xmlns:a16="http://schemas.microsoft.com/office/drawing/2014/main" id="{0C73CF8A-9A04-443A-904E-204DECE76D50}"/>
                </a:ext>
              </a:extLst>
            </p:cNvPr>
            <p:cNvGrpSpPr/>
            <p:nvPr/>
          </p:nvGrpSpPr>
          <p:grpSpPr>
            <a:xfrm>
              <a:off x="7960109" y="3266424"/>
              <a:ext cx="164592" cy="164592"/>
              <a:chOff x="5113154" y="4625123"/>
              <a:chExt cx="501969" cy="494182"/>
            </a:xfrm>
          </p:grpSpPr>
          <p:sp>
            <p:nvSpPr>
              <p:cNvPr id="304" name="Rectangle 303">
                <a:extLst>
                  <a:ext uri="{FF2B5EF4-FFF2-40B4-BE49-F238E27FC236}">
                    <a16:creationId xmlns:a16="http://schemas.microsoft.com/office/drawing/2014/main" id="{CE231B4F-92FE-49F2-B656-C6B0023AAA6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Rectangle 304">
                <a:extLst>
                  <a:ext uri="{FF2B5EF4-FFF2-40B4-BE49-F238E27FC236}">
                    <a16:creationId xmlns:a16="http://schemas.microsoft.com/office/drawing/2014/main" id="{7EC50210-6B17-40F0-B8D1-C2E58787725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6" name="Group 305">
              <a:extLst>
                <a:ext uri="{FF2B5EF4-FFF2-40B4-BE49-F238E27FC236}">
                  <a16:creationId xmlns:a16="http://schemas.microsoft.com/office/drawing/2014/main" id="{807C51B5-C261-40BF-B9FC-DFE3D02C3917}"/>
                </a:ext>
              </a:extLst>
            </p:cNvPr>
            <p:cNvGrpSpPr/>
            <p:nvPr/>
          </p:nvGrpSpPr>
          <p:grpSpPr>
            <a:xfrm>
              <a:off x="8266390" y="3266424"/>
              <a:ext cx="164592" cy="164592"/>
              <a:chOff x="5113154" y="4625123"/>
              <a:chExt cx="501969" cy="494182"/>
            </a:xfrm>
          </p:grpSpPr>
          <p:sp>
            <p:nvSpPr>
              <p:cNvPr id="307" name="Rectangle 306">
                <a:extLst>
                  <a:ext uri="{FF2B5EF4-FFF2-40B4-BE49-F238E27FC236}">
                    <a16:creationId xmlns:a16="http://schemas.microsoft.com/office/drawing/2014/main" id="{3D586A01-CEBB-4C2E-A881-92F102D003B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Rectangle 307">
                <a:extLst>
                  <a:ext uri="{FF2B5EF4-FFF2-40B4-BE49-F238E27FC236}">
                    <a16:creationId xmlns:a16="http://schemas.microsoft.com/office/drawing/2014/main" id="{78AD6563-0E00-4F68-8696-FC7B53BC0BC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DAE5D9D2-F0D1-4F62-A5EA-AD9CED39E69C}"/>
                </a:ext>
              </a:extLst>
            </p:cNvPr>
            <p:cNvGrpSpPr/>
            <p:nvPr/>
          </p:nvGrpSpPr>
          <p:grpSpPr>
            <a:xfrm>
              <a:off x="8572672" y="3266424"/>
              <a:ext cx="164592" cy="164592"/>
              <a:chOff x="5113154" y="4625123"/>
              <a:chExt cx="501969" cy="494182"/>
            </a:xfrm>
          </p:grpSpPr>
          <p:sp>
            <p:nvSpPr>
              <p:cNvPr id="310" name="Rectangle 309">
                <a:extLst>
                  <a:ext uri="{FF2B5EF4-FFF2-40B4-BE49-F238E27FC236}">
                    <a16:creationId xmlns:a16="http://schemas.microsoft.com/office/drawing/2014/main" id="{38A895EF-74CB-4379-91E0-3BCA8CF3384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a:extLst>
                  <a:ext uri="{FF2B5EF4-FFF2-40B4-BE49-F238E27FC236}">
                    <a16:creationId xmlns:a16="http://schemas.microsoft.com/office/drawing/2014/main" id="{26A5BC49-D757-4440-BCAD-65127CEF082A}"/>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2" name="Group 311">
              <a:extLst>
                <a:ext uri="{FF2B5EF4-FFF2-40B4-BE49-F238E27FC236}">
                  <a16:creationId xmlns:a16="http://schemas.microsoft.com/office/drawing/2014/main" id="{858535F7-F844-41D6-9D44-8345CE899C67}"/>
                </a:ext>
              </a:extLst>
            </p:cNvPr>
            <p:cNvGrpSpPr/>
            <p:nvPr/>
          </p:nvGrpSpPr>
          <p:grpSpPr>
            <a:xfrm>
              <a:off x="8878954" y="3266424"/>
              <a:ext cx="164592" cy="164592"/>
              <a:chOff x="5113154" y="4625123"/>
              <a:chExt cx="501969" cy="494182"/>
            </a:xfrm>
          </p:grpSpPr>
          <p:sp>
            <p:nvSpPr>
              <p:cNvPr id="313" name="Rectangle 312">
                <a:extLst>
                  <a:ext uri="{FF2B5EF4-FFF2-40B4-BE49-F238E27FC236}">
                    <a16:creationId xmlns:a16="http://schemas.microsoft.com/office/drawing/2014/main" id="{256DCDF2-1AF0-4816-83CB-BF4E4862D75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B391A20A-2A56-4D44-AA50-A895CA9754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a:extLst>
                <a:ext uri="{FF2B5EF4-FFF2-40B4-BE49-F238E27FC236}">
                  <a16:creationId xmlns:a16="http://schemas.microsoft.com/office/drawing/2014/main" id="{94406A3F-72D1-439F-A3CD-9DB84C58EDAF}"/>
                </a:ext>
              </a:extLst>
            </p:cNvPr>
            <p:cNvGrpSpPr/>
            <p:nvPr/>
          </p:nvGrpSpPr>
          <p:grpSpPr>
            <a:xfrm>
              <a:off x="9185236" y="3266424"/>
              <a:ext cx="164592" cy="164592"/>
              <a:chOff x="5113154" y="4625123"/>
              <a:chExt cx="501969" cy="494182"/>
            </a:xfrm>
          </p:grpSpPr>
          <p:sp>
            <p:nvSpPr>
              <p:cNvPr id="316" name="Rectangle 315">
                <a:extLst>
                  <a:ext uri="{FF2B5EF4-FFF2-40B4-BE49-F238E27FC236}">
                    <a16:creationId xmlns:a16="http://schemas.microsoft.com/office/drawing/2014/main" id="{E128954E-1F9C-46AC-AC2D-82E7FD157C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a:extLst>
                  <a:ext uri="{FF2B5EF4-FFF2-40B4-BE49-F238E27FC236}">
                    <a16:creationId xmlns:a16="http://schemas.microsoft.com/office/drawing/2014/main" id="{FF104BFB-E4D1-46AC-9C8E-BA4DD4A5FA7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8" name="Group 317">
              <a:extLst>
                <a:ext uri="{FF2B5EF4-FFF2-40B4-BE49-F238E27FC236}">
                  <a16:creationId xmlns:a16="http://schemas.microsoft.com/office/drawing/2014/main" id="{6B3AA420-C9A7-48C0-A829-476C2522D4AF}"/>
                </a:ext>
              </a:extLst>
            </p:cNvPr>
            <p:cNvGrpSpPr/>
            <p:nvPr/>
          </p:nvGrpSpPr>
          <p:grpSpPr>
            <a:xfrm>
              <a:off x="9491517" y="3266424"/>
              <a:ext cx="164592" cy="164592"/>
              <a:chOff x="5113154" y="4625123"/>
              <a:chExt cx="501969" cy="494182"/>
            </a:xfrm>
          </p:grpSpPr>
          <p:sp>
            <p:nvSpPr>
              <p:cNvPr id="319" name="Rectangle 318">
                <a:extLst>
                  <a:ext uri="{FF2B5EF4-FFF2-40B4-BE49-F238E27FC236}">
                    <a16:creationId xmlns:a16="http://schemas.microsoft.com/office/drawing/2014/main" id="{9578D29E-2019-4105-9463-74C7AC02470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a:extLst>
                  <a:ext uri="{FF2B5EF4-FFF2-40B4-BE49-F238E27FC236}">
                    <a16:creationId xmlns:a16="http://schemas.microsoft.com/office/drawing/2014/main" id="{A637EECA-4215-4EC7-9B9F-3E6A1C3BA57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1" name="Group 320">
              <a:extLst>
                <a:ext uri="{FF2B5EF4-FFF2-40B4-BE49-F238E27FC236}">
                  <a16:creationId xmlns:a16="http://schemas.microsoft.com/office/drawing/2014/main" id="{CFA9FA2B-5713-4405-B76A-D44324E37812}"/>
                </a:ext>
              </a:extLst>
            </p:cNvPr>
            <p:cNvGrpSpPr/>
            <p:nvPr/>
          </p:nvGrpSpPr>
          <p:grpSpPr>
            <a:xfrm>
              <a:off x="9797799" y="3266424"/>
              <a:ext cx="164592" cy="164592"/>
              <a:chOff x="5113154" y="4625123"/>
              <a:chExt cx="501969" cy="494182"/>
            </a:xfrm>
          </p:grpSpPr>
          <p:sp>
            <p:nvSpPr>
              <p:cNvPr id="322" name="Rectangle 321">
                <a:extLst>
                  <a:ext uri="{FF2B5EF4-FFF2-40B4-BE49-F238E27FC236}">
                    <a16:creationId xmlns:a16="http://schemas.microsoft.com/office/drawing/2014/main" id="{0761DD2A-2ECE-40ED-B4A7-F8D15EE352F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45D08392-48F4-42BA-A4A4-AAD273F486F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4" name="Group 323">
              <a:extLst>
                <a:ext uri="{FF2B5EF4-FFF2-40B4-BE49-F238E27FC236}">
                  <a16:creationId xmlns:a16="http://schemas.microsoft.com/office/drawing/2014/main" id="{FDDA6527-A997-4429-B8D7-C0AB32D4AFCF}"/>
                </a:ext>
              </a:extLst>
            </p:cNvPr>
            <p:cNvGrpSpPr/>
            <p:nvPr/>
          </p:nvGrpSpPr>
          <p:grpSpPr>
            <a:xfrm>
              <a:off x="10104081" y="3266424"/>
              <a:ext cx="164592" cy="164592"/>
              <a:chOff x="5113154" y="4625123"/>
              <a:chExt cx="501969" cy="494182"/>
            </a:xfrm>
          </p:grpSpPr>
          <p:sp>
            <p:nvSpPr>
              <p:cNvPr id="325" name="Rectangle 324">
                <a:extLst>
                  <a:ext uri="{FF2B5EF4-FFF2-40B4-BE49-F238E27FC236}">
                    <a16:creationId xmlns:a16="http://schemas.microsoft.com/office/drawing/2014/main" id="{4F06F143-3D77-4131-9E96-DF2E8B32476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a:extLst>
                  <a:ext uri="{FF2B5EF4-FFF2-40B4-BE49-F238E27FC236}">
                    <a16:creationId xmlns:a16="http://schemas.microsoft.com/office/drawing/2014/main" id="{375491D2-0B04-4CC9-8083-4562CA0C083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7" name="Group 326">
              <a:extLst>
                <a:ext uri="{FF2B5EF4-FFF2-40B4-BE49-F238E27FC236}">
                  <a16:creationId xmlns:a16="http://schemas.microsoft.com/office/drawing/2014/main" id="{6307C56A-61E4-42DB-BD8B-B7788CC5E9FE}"/>
                </a:ext>
              </a:extLst>
            </p:cNvPr>
            <p:cNvGrpSpPr/>
            <p:nvPr/>
          </p:nvGrpSpPr>
          <p:grpSpPr>
            <a:xfrm>
              <a:off x="10410363" y="3266424"/>
              <a:ext cx="164592" cy="164592"/>
              <a:chOff x="5113154" y="4625123"/>
              <a:chExt cx="501969" cy="494182"/>
            </a:xfrm>
          </p:grpSpPr>
          <p:sp>
            <p:nvSpPr>
              <p:cNvPr id="328" name="Rectangle 327">
                <a:extLst>
                  <a:ext uri="{FF2B5EF4-FFF2-40B4-BE49-F238E27FC236}">
                    <a16:creationId xmlns:a16="http://schemas.microsoft.com/office/drawing/2014/main" id="{4EC238E4-3869-4480-8A76-5A2B022BBB3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185D193B-F265-49D0-AA5D-67EE990F158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0" name="Group 329">
              <a:extLst>
                <a:ext uri="{FF2B5EF4-FFF2-40B4-BE49-F238E27FC236}">
                  <a16:creationId xmlns:a16="http://schemas.microsoft.com/office/drawing/2014/main" id="{822EEC0F-5BCC-4AFD-81AD-C382808870B2}"/>
                </a:ext>
              </a:extLst>
            </p:cNvPr>
            <p:cNvGrpSpPr/>
            <p:nvPr/>
          </p:nvGrpSpPr>
          <p:grpSpPr>
            <a:xfrm>
              <a:off x="10716645" y="3266424"/>
              <a:ext cx="164592" cy="164592"/>
              <a:chOff x="5113154" y="4625123"/>
              <a:chExt cx="501969" cy="494182"/>
            </a:xfrm>
          </p:grpSpPr>
          <p:sp>
            <p:nvSpPr>
              <p:cNvPr id="331" name="Rectangle 330">
                <a:extLst>
                  <a:ext uri="{FF2B5EF4-FFF2-40B4-BE49-F238E27FC236}">
                    <a16:creationId xmlns:a16="http://schemas.microsoft.com/office/drawing/2014/main" id="{B473B6BE-E2AF-404B-B689-F44BF1393D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a:extLst>
                  <a:ext uri="{FF2B5EF4-FFF2-40B4-BE49-F238E27FC236}">
                    <a16:creationId xmlns:a16="http://schemas.microsoft.com/office/drawing/2014/main" id="{B7790EFE-4CF7-42A5-8E06-DEAD46132F9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A760AD35-27B5-4A8F-894A-B9D9285C65A5}"/>
                </a:ext>
              </a:extLst>
            </p:cNvPr>
            <p:cNvGrpSpPr/>
            <p:nvPr/>
          </p:nvGrpSpPr>
          <p:grpSpPr>
            <a:xfrm>
              <a:off x="11022926" y="3266424"/>
              <a:ext cx="164592" cy="164592"/>
              <a:chOff x="5113154" y="4625123"/>
              <a:chExt cx="501969" cy="494182"/>
            </a:xfrm>
          </p:grpSpPr>
          <p:sp>
            <p:nvSpPr>
              <p:cNvPr id="334" name="Rectangle 333">
                <a:extLst>
                  <a:ext uri="{FF2B5EF4-FFF2-40B4-BE49-F238E27FC236}">
                    <a16:creationId xmlns:a16="http://schemas.microsoft.com/office/drawing/2014/main" id="{7A5FA1C1-EAA1-4E6C-B5B8-936A41ADA13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a:extLst>
                  <a:ext uri="{FF2B5EF4-FFF2-40B4-BE49-F238E27FC236}">
                    <a16:creationId xmlns:a16="http://schemas.microsoft.com/office/drawing/2014/main" id="{25668F9C-5405-4752-94FA-D09099B442F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33733DF3-6725-4745-8684-7B397B06C274}"/>
                </a:ext>
              </a:extLst>
            </p:cNvPr>
            <p:cNvGrpSpPr/>
            <p:nvPr/>
          </p:nvGrpSpPr>
          <p:grpSpPr>
            <a:xfrm>
              <a:off x="11329208" y="3266424"/>
              <a:ext cx="164592" cy="164592"/>
              <a:chOff x="5113154" y="4625123"/>
              <a:chExt cx="501969" cy="494182"/>
            </a:xfrm>
          </p:grpSpPr>
          <p:sp>
            <p:nvSpPr>
              <p:cNvPr id="337" name="Rectangle 336">
                <a:extLst>
                  <a:ext uri="{FF2B5EF4-FFF2-40B4-BE49-F238E27FC236}">
                    <a16:creationId xmlns:a16="http://schemas.microsoft.com/office/drawing/2014/main" id="{F6827BE2-15D4-4D13-9904-003182D812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F0156C62-0350-41E7-A229-A6488542229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a:extLst>
                <a:ext uri="{FF2B5EF4-FFF2-40B4-BE49-F238E27FC236}">
                  <a16:creationId xmlns:a16="http://schemas.microsoft.com/office/drawing/2014/main" id="{EF919067-89D2-4E8A-966C-DC86C9722DBF}"/>
                </a:ext>
              </a:extLst>
            </p:cNvPr>
            <p:cNvGrpSpPr/>
            <p:nvPr/>
          </p:nvGrpSpPr>
          <p:grpSpPr>
            <a:xfrm>
              <a:off x="11635494" y="3266424"/>
              <a:ext cx="164592" cy="164592"/>
              <a:chOff x="5113154" y="4625123"/>
              <a:chExt cx="501969" cy="494182"/>
            </a:xfrm>
          </p:grpSpPr>
          <p:sp>
            <p:nvSpPr>
              <p:cNvPr id="340" name="Rectangle 339">
                <a:extLst>
                  <a:ext uri="{FF2B5EF4-FFF2-40B4-BE49-F238E27FC236}">
                    <a16:creationId xmlns:a16="http://schemas.microsoft.com/office/drawing/2014/main" id="{9291D77F-F183-4783-8608-9AFC7852BF6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a:extLst>
                  <a:ext uri="{FF2B5EF4-FFF2-40B4-BE49-F238E27FC236}">
                    <a16:creationId xmlns:a16="http://schemas.microsoft.com/office/drawing/2014/main" id="{E252DADC-A41D-4EAF-B250-E282D7AD1B1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2" name="Oval 341">
              <a:extLst>
                <a:ext uri="{FF2B5EF4-FFF2-40B4-BE49-F238E27FC236}">
                  <a16:creationId xmlns:a16="http://schemas.microsoft.com/office/drawing/2014/main" id="{E8592B90-12F1-48A3-9494-A8EFB8DBC597}"/>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0ABE044B-CA7B-4255-B0A7-1E2EFB99C0A9}"/>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27941A29-54E4-4F58-B9C3-A6B3C437327E}"/>
                </a:ext>
              </a:extLst>
            </p:cNvPr>
            <p:cNvGrpSpPr/>
            <p:nvPr/>
          </p:nvGrpSpPr>
          <p:grpSpPr>
            <a:xfrm flipV="1">
              <a:off x="4591009" y="3471551"/>
              <a:ext cx="164592" cy="164592"/>
              <a:chOff x="5113154" y="4625123"/>
              <a:chExt cx="501969" cy="494182"/>
            </a:xfrm>
          </p:grpSpPr>
          <p:sp>
            <p:nvSpPr>
              <p:cNvPr id="346" name="Rectangle 345">
                <a:extLst>
                  <a:ext uri="{FF2B5EF4-FFF2-40B4-BE49-F238E27FC236}">
                    <a16:creationId xmlns:a16="http://schemas.microsoft.com/office/drawing/2014/main" id="{10831E05-7C2A-47C2-98F9-90C9B806500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a:extLst>
                  <a:ext uri="{FF2B5EF4-FFF2-40B4-BE49-F238E27FC236}">
                    <a16:creationId xmlns:a16="http://schemas.microsoft.com/office/drawing/2014/main" id="{0AE35F35-5E20-4957-9C82-5D10AC03A4A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8" name="Group 347">
              <a:extLst>
                <a:ext uri="{FF2B5EF4-FFF2-40B4-BE49-F238E27FC236}">
                  <a16:creationId xmlns:a16="http://schemas.microsoft.com/office/drawing/2014/main" id="{EFF7D50A-B3B5-47FF-A6F7-80AAC2F8D32E}"/>
                </a:ext>
              </a:extLst>
            </p:cNvPr>
            <p:cNvGrpSpPr/>
            <p:nvPr/>
          </p:nvGrpSpPr>
          <p:grpSpPr>
            <a:xfrm flipV="1">
              <a:off x="4897291" y="3471551"/>
              <a:ext cx="164592" cy="164592"/>
              <a:chOff x="5113154" y="4625123"/>
              <a:chExt cx="501969" cy="494182"/>
            </a:xfrm>
          </p:grpSpPr>
          <p:sp>
            <p:nvSpPr>
              <p:cNvPr id="349" name="Rectangle 348">
                <a:extLst>
                  <a:ext uri="{FF2B5EF4-FFF2-40B4-BE49-F238E27FC236}">
                    <a16:creationId xmlns:a16="http://schemas.microsoft.com/office/drawing/2014/main" id="{FC0D5D1B-CC4A-4DA9-8552-F4D0D453752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a:extLst>
                  <a:ext uri="{FF2B5EF4-FFF2-40B4-BE49-F238E27FC236}">
                    <a16:creationId xmlns:a16="http://schemas.microsoft.com/office/drawing/2014/main" id="{2E7CD011-4F8D-4C5F-984F-46BE6DA867D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1" name="Group 350">
              <a:extLst>
                <a:ext uri="{FF2B5EF4-FFF2-40B4-BE49-F238E27FC236}">
                  <a16:creationId xmlns:a16="http://schemas.microsoft.com/office/drawing/2014/main" id="{B2D23CF5-E9D5-4467-B3CC-F5FD313FD5DE}"/>
                </a:ext>
              </a:extLst>
            </p:cNvPr>
            <p:cNvGrpSpPr/>
            <p:nvPr/>
          </p:nvGrpSpPr>
          <p:grpSpPr>
            <a:xfrm flipV="1">
              <a:off x="5203573" y="3471551"/>
              <a:ext cx="164592" cy="164592"/>
              <a:chOff x="5113154" y="4625123"/>
              <a:chExt cx="501969" cy="494182"/>
            </a:xfrm>
          </p:grpSpPr>
          <p:sp>
            <p:nvSpPr>
              <p:cNvPr id="352" name="Rectangle 351">
                <a:extLst>
                  <a:ext uri="{FF2B5EF4-FFF2-40B4-BE49-F238E27FC236}">
                    <a16:creationId xmlns:a16="http://schemas.microsoft.com/office/drawing/2014/main" id="{355311C8-679F-409D-A2D7-DF04240A871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Rectangle 352">
                <a:extLst>
                  <a:ext uri="{FF2B5EF4-FFF2-40B4-BE49-F238E27FC236}">
                    <a16:creationId xmlns:a16="http://schemas.microsoft.com/office/drawing/2014/main" id="{47E9911D-8FA7-4217-BFF1-6F2B8F22FD4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4" name="Group 353">
              <a:extLst>
                <a:ext uri="{FF2B5EF4-FFF2-40B4-BE49-F238E27FC236}">
                  <a16:creationId xmlns:a16="http://schemas.microsoft.com/office/drawing/2014/main" id="{F0DEA83B-15B7-4833-AFD7-58E98B7F41E6}"/>
                </a:ext>
              </a:extLst>
            </p:cNvPr>
            <p:cNvGrpSpPr/>
            <p:nvPr/>
          </p:nvGrpSpPr>
          <p:grpSpPr>
            <a:xfrm flipV="1">
              <a:off x="5509854" y="3471551"/>
              <a:ext cx="164592" cy="164592"/>
              <a:chOff x="5113154" y="4625123"/>
              <a:chExt cx="501969" cy="494182"/>
            </a:xfrm>
          </p:grpSpPr>
          <p:sp>
            <p:nvSpPr>
              <p:cNvPr id="355" name="Rectangle 354">
                <a:extLst>
                  <a:ext uri="{FF2B5EF4-FFF2-40B4-BE49-F238E27FC236}">
                    <a16:creationId xmlns:a16="http://schemas.microsoft.com/office/drawing/2014/main" id="{FE5040FF-DA66-4D65-9D06-D9F88AF6E0E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6" name="Rectangle 355">
                <a:extLst>
                  <a:ext uri="{FF2B5EF4-FFF2-40B4-BE49-F238E27FC236}">
                    <a16:creationId xmlns:a16="http://schemas.microsoft.com/office/drawing/2014/main" id="{3C6E621A-B765-44A4-B023-879C671E6F4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7" name="Group 356">
              <a:extLst>
                <a:ext uri="{FF2B5EF4-FFF2-40B4-BE49-F238E27FC236}">
                  <a16:creationId xmlns:a16="http://schemas.microsoft.com/office/drawing/2014/main" id="{A053D29C-E46B-4B91-9AD8-B482FE69A689}"/>
                </a:ext>
              </a:extLst>
            </p:cNvPr>
            <p:cNvGrpSpPr/>
            <p:nvPr/>
          </p:nvGrpSpPr>
          <p:grpSpPr>
            <a:xfrm flipV="1">
              <a:off x="5816136" y="3471551"/>
              <a:ext cx="164592" cy="164592"/>
              <a:chOff x="5113154" y="4625123"/>
              <a:chExt cx="501969" cy="494182"/>
            </a:xfrm>
          </p:grpSpPr>
          <p:sp>
            <p:nvSpPr>
              <p:cNvPr id="358" name="Rectangle 357">
                <a:extLst>
                  <a:ext uri="{FF2B5EF4-FFF2-40B4-BE49-F238E27FC236}">
                    <a16:creationId xmlns:a16="http://schemas.microsoft.com/office/drawing/2014/main" id="{0DD0A153-18A1-4B50-A696-6058DB9E58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Rectangle 358">
                <a:extLst>
                  <a:ext uri="{FF2B5EF4-FFF2-40B4-BE49-F238E27FC236}">
                    <a16:creationId xmlns:a16="http://schemas.microsoft.com/office/drawing/2014/main" id="{95741097-D74F-495E-A633-D21AD9094E7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0" name="Group 359">
              <a:extLst>
                <a:ext uri="{FF2B5EF4-FFF2-40B4-BE49-F238E27FC236}">
                  <a16:creationId xmlns:a16="http://schemas.microsoft.com/office/drawing/2014/main" id="{54351770-89DB-40A0-89EA-2A478EEF71C5}"/>
                </a:ext>
              </a:extLst>
            </p:cNvPr>
            <p:cNvGrpSpPr/>
            <p:nvPr/>
          </p:nvGrpSpPr>
          <p:grpSpPr>
            <a:xfrm flipV="1">
              <a:off x="6122418" y="3471551"/>
              <a:ext cx="164592" cy="164592"/>
              <a:chOff x="5113154" y="4625123"/>
              <a:chExt cx="501969" cy="494182"/>
            </a:xfrm>
          </p:grpSpPr>
          <p:sp>
            <p:nvSpPr>
              <p:cNvPr id="361" name="Rectangle 360">
                <a:extLst>
                  <a:ext uri="{FF2B5EF4-FFF2-40B4-BE49-F238E27FC236}">
                    <a16:creationId xmlns:a16="http://schemas.microsoft.com/office/drawing/2014/main" id="{3F07CC8C-A9A8-4235-BF25-D0CE6CFEDC8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Rectangle 361">
                <a:extLst>
                  <a:ext uri="{FF2B5EF4-FFF2-40B4-BE49-F238E27FC236}">
                    <a16:creationId xmlns:a16="http://schemas.microsoft.com/office/drawing/2014/main" id="{6F2B7E55-2CE3-428B-A0FF-0D8AD47FE4B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3" name="Group 362">
              <a:extLst>
                <a:ext uri="{FF2B5EF4-FFF2-40B4-BE49-F238E27FC236}">
                  <a16:creationId xmlns:a16="http://schemas.microsoft.com/office/drawing/2014/main" id="{615CE87E-3606-4513-B96B-8982463C35EE}"/>
                </a:ext>
              </a:extLst>
            </p:cNvPr>
            <p:cNvGrpSpPr/>
            <p:nvPr/>
          </p:nvGrpSpPr>
          <p:grpSpPr>
            <a:xfrm flipV="1">
              <a:off x="6734981" y="3471551"/>
              <a:ext cx="164592" cy="164592"/>
              <a:chOff x="5113154" y="4625123"/>
              <a:chExt cx="501969" cy="494182"/>
            </a:xfrm>
          </p:grpSpPr>
          <p:sp>
            <p:nvSpPr>
              <p:cNvPr id="364" name="Rectangle 363">
                <a:extLst>
                  <a:ext uri="{FF2B5EF4-FFF2-40B4-BE49-F238E27FC236}">
                    <a16:creationId xmlns:a16="http://schemas.microsoft.com/office/drawing/2014/main" id="{04B7C67C-5679-4581-8696-A9735C4C59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5" name="Rectangle 364">
                <a:extLst>
                  <a:ext uri="{FF2B5EF4-FFF2-40B4-BE49-F238E27FC236}">
                    <a16:creationId xmlns:a16="http://schemas.microsoft.com/office/drawing/2014/main" id="{0E0EFF76-8A84-452F-9533-FCBD6D6A285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6" name="Group 365">
              <a:extLst>
                <a:ext uri="{FF2B5EF4-FFF2-40B4-BE49-F238E27FC236}">
                  <a16:creationId xmlns:a16="http://schemas.microsoft.com/office/drawing/2014/main" id="{7B5A4891-0A67-48ED-917A-71C720C4443D}"/>
                </a:ext>
              </a:extLst>
            </p:cNvPr>
            <p:cNvGrpSpPr/>
            <p:nvPr/>
          </p:nvGrpSpPr>
          <p:grpSpPr>
            <a:xfrm flipV="1">
              <a:off x="6428700" y="3471551"/>
              <a:ext cx="164592" cy="164592"/>
              <a:chOff x="5113154" y="4625123"/>
              <a:chExt cx="501969" cy="494182"/>
            </a:xfrm>
          </p:grpSpPr>
          <p:sp>
            <p:nvSpPr>
              <p:cNvPr id="367" name="Rectangle 366">
                <a:extLst>
                  <a:ext uri="{FF2B5EF4-FFF2-40B4-BE49-F238E27FC236}">
                    <a16:creationId xmlns:a16="http://schemas.microsoft.com/office/drawing/2014/main" id="{38D26D92-8D6F-49A1-ABA8-8630D5BD848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8" name="Rectangle 367">
                <a:extLst>
                  <a:ext uri="{FF2B5EF4-FFF2-40B4-BE49-F238E27FC236}">
                    <a16:creationId xmlns:a16="http://schemas.microsoft.com/office/drawing/2014/main" id="{C67127B9-2322-404F-B553-5D8E611B4BB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368">
              <a:extLst>
                <a:ext uri="{FF2B5EF4-FFF2-40B4-BE49-F238E27FC236}">
                  <a16:creationId xmlns:a16="http://schemas.microsoft.com/office/drawing/2014/main" id="{E95CF72D-B56E-4FED-92EA-826B9163F20C}"/>
                </a:ext>
              </a:extLst>
            </p:cNvPr>
            <p:cNvGrpSpPr/>
            <p:nvPr/>
          </p:nvGrpSpPr>
          <p:grpSpPr>
            <a:xfrm flipV="1">
              <a:off x="7041263" y="3471551"/>
              <a:ext cx="164592" cy="164592"/>
              <a:chOff x="5113154" y="4625123"/>
              <a:chExt cx="501969" cy="494182"/>
            </a:xfrm>
          </p:grpSpPr>
          <p:sp>
            <p:nvSpPr>
              <p:cNvPr id="370" name="Rectangle 369">
                <a:extLst>
                  <a:ext uri="{FF2B5EF4-FFF2-40B4-BE49-F238E27FC236}">
                    <a16:creationId xmlns:a16="http://schemas.microsoft.com/office/drawing/2014/main" id="{151CDED0-EF8D-41AB-9376-658CA086AE8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1" name="Rectangle 370">
                <a:extLst>
                  <a:ext uri="{FF2B5EF4-FFF2-40B4-BE49-F238E27FC236}">
                    <a16:creationId xmlns:a16="http://schemas.microsoft.com/office/drawing/2014/main" id="{155E129E-09B8-4F02-AC58-3403BAB01ED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2" name="Group 371">
              <a:extLst>
                <a:ext uri="{FF2B5EF4-FFF2-40B4-BE49-F238E27FC236}">
                  <a16:creationId xmlns:a16="http://schemas.microsoft.com/office/drawing/2014/main" id="{CD383467-F46B-4D8E-8EFF-AE75482D5647}"/>
                </a:ext>
              </a:extLst>
            </p:cNvPr>
            <p:cNvGrpSpPr/>
            <p:nvPr/>
          </p:nvGrpSpPr>
          <p:grpSpPr>
            <a:xfrm flipV="1">
              <a:off x="7347545" y="3471551"/>
              <a:ext cx="164592" cy="164592"/>
              <a:chOff x="5113154" y="4625123"/>
              <a:chExt cx="501969" cy="494182"/>
            </a:xfrm>
          </p:grpSpPr>
          <p:sp>
            <p:nvSpPr>
              <p:cNvPr id="373" name="Rectangle 372">
                <a:extLst>
                  <a:ext uri="{FF2B5EF4-FFF2-40B4-BE49-F238E27FC236}">
                    <a16:creationId xmlns:a16="http://schemas.microsoft.com/office/drawing/2014/main" id="{D1EA21E8-C672-4DC1-B403-6D7137B104F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4" name="Rectangle 373">
                <a:extLst>
                  <a:ext uri="{FF2B5EF4-FFF2-40B4-BE49-F238E27FC236}">
                    <a16:creationId xmlns:a16="http://schemas.microsoft.com/office/drawing/2014/main" id="{37EF5BFB-D2D2-41E3-A9F7-4F546B9E7C0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5" name="Group 374">
              <a:extLst>
                <a:ext uri="{FF2B5EF4-FFF2-40B4-BE49-F238E27FC236}">
                  <a16:creationId xmlns:a16="http://schemas.microsoft.com/office/drawing/2014/main" id="{A50F9751-835B-48DC-8B9F-C5EC58926F70}"/>
                </a:ext>
              </a:extLst>
            </p:cNvPr>
            <p:cNvGrpSpPr/>
            <p:nvPr/>
          </p:nvGrpSpPr>
          <p:grpSpPr>
            <a:xfrm flipV="1">
              <a:off x="7653827" y="3471551"/>
              <a:ext cx="164592" cy="164592"/>
              <a:chOff x="5113154" y="4625123"/>
              <a:chExt cx="501969" cy="494182"/>
            </a:xfrm>
          </p:grpSpPr>
          <p:sp>
            <p:nvSpPr>
              <p:cNvPr id="376" name="Rectangle 375">
                <a:extLst>
                  <a:ext uri="{FF2B5EF4-FFF2-40B4-BE49-F238E27FC236}">
                    <a16:creationId xmlns:a16="http://schemas.microsoft.com/office/drawing/2014/main" id="{94CE1457-A01A-4620-9205-1FF296B37DE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7" name="Rectangle 376">
                <a:extLst>
                  <a:ext uri="{FF2B5EF4-FFF2-40B4-BE49-F238E27FC236}">
                    <a16:creationId xmlns:a16="http://schemas.microsoft.com/office/drawing/2014/main" id="{6FD7D7DC-9A33-4076-90C7-BDCF5CD06BC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8" name="Group 377">
              <a:extLst>
                <a:ext uri="{FF2B5EF4-FFF2-40B4-BE49-F238E27FC236}">
                  <a16:creationId xmlns:a16="http://schemas.microsoft.com/office/drawing/2014/main" id="{014202E5-9E23-4029-9018-FD753E27F20A}"/>
                </a:ext>
              </a:extLst>
            </p:cNvPr>
            <p:cNvGrpSpPr/>
            <p:nvPr/>
          </p:nvGrpSpPr>
          <p:grpSpPr>
            <a:xfrm flipV="1">
              <a:off x="7960109" y="3471551"/>
              <a:ext cx="164592" cy="164592"/>
              <a:chOff x="5113154" y="4625123"/>
              <a:chExt cx="501969" cy="494182"/>
            </a:xfrm>
          </p:grpSpPr>
          <p:sp>
            <p:nvSpPr>
              <p:cNvPr id="379" name="Rectangle 378">
                <a:extLst>
                  <a:ext uri="{FF2B5EF4-FFF2-40B4-BE49-F238E27FC236}">
                    <a16:creationId xmlns:a16="http://schemas.microsoft.com/office/drawing/2014/main" id="{DF594494-0DA7-4672-AD8E-2324E59C872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Rectangle 379">
                <a:extLst>
                  <a:ext uri="{FF2B5EF4-FFF2-40B4-BE49-F238E27FC236}">
                    <a16:creationId xmlns:a16="http://schemas.microsoft.com/office/drawing/2014/main" id="{44C114CF-D72D-40C2-B8AE-4EF101C0E19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1" name="Group 380">
              <a:extLst>
                <a:ext uri="{FF2B5EF4-FFF2-40B4-BE49-F238E27FC236}">
                  <a16:creationId xmlns:a16="http://schemas.microsoft.com/office/drawing/2014/main" id="{6862A7E7-78BB-4F83-8FB6-59D9526C9B13}"/>
                </a:ext>
              </a:extLst>
            </p:cNvPr>
            <p:cNvGrpSpPr/>
            <p:nvPr/>
          </p:nvGrpSpPr>
          <p:grpSpPr>
            <a:xfrm flipV="1">
              <a:off x="8266390" y="3471551"/>
              <a:ext cx="164592" cy="164592"/>
              <a:chOff x="5113154" y="4625123"/>
              <a:chExt cx="501969" cy="494182"/>
            </a:xfrm>
          </p:grpSpPr>
          <p:sp>
            <p:nvSpPr>
              <p:cNvPr id="382" name="Rectangle 381">
                <a:extLst>
                  <a:ext uri="{FF2B5EF4-FFF2-40B4-BE49-F238E27FC236}">
                    <a16:creationId xmlns:a16="http://schemas.microsoft.com/office/drawing/2014/main" id="{6544398E-E4C0-4668-82D4-70A8914EF3E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Rectangle 382">
                <a:extLst>
                  <a:ext uri="{FF2B5EF4-FFF2-40B4-BE49-F238E27FC236}">
                    <a16:creationId xmlns:a16="http://schemas.microsoft.com/office/drawing/2014/main" id="{CF6D5DEB-1E3E-4182-91E9-EC6E386E176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CA1F8466-BA2E-4C2F-BCD9-2A11FF621EBA}"/>
                </a:ext>
              </a:extLst>
            </p:cNvPr>
            <p:cNvGrpSpPr/>
            <p:nvPr/>
          </p:nvGrpSpPr>
          <p:grpSpPr>
            <a:xfrm flipV="1">
              <a:off x="8572672" y="3471551"/>
              <a:ext cx="164592" cy="164592"/>
              <a:chOff x="5113154" y="4625123"/>
              <a:chExt cx="501969" cy="494182"/>
            </a:xfrm>
          </p:grpSpPr>
          <p:sp>
            <p:nvSpPr>
              <p:cNvPr id="385" name="Rectangle 384">
                <a:extLst>
                  <a:ext uri="{FF2B5EF4-FFF2-40B4-BE49-F238E27FC236}">
                    <a16:creationId xmlns:a16="http://schemas.microsoft.com/office/drawing/2014/main" id="{A3C2DFBC-A96A-465E-B15D-E8DEE8AA904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Rectangle 385">
                <a:extLst>
                  <a:ext uri="{FF2B5EF4-FFF2-40B4-BE49-F238E27FC236}">
                    <a16:creationId xmlns:a16="http://schemas.microsoft.com/office/drawing/2014/main" id="{2F36B428-896F-486A-BD4E-8FD1FD68DE7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7" name="Group 386">
              <a:extLst>
                <a:ext uri="{FF2B5EF4-FFF2-40B4-BE49-F238E27FC236}">
                  <a16:creationId xmlns:a16="http://schemas.microsoft.com/office/drawing/2014/main" id="{854FE4D1-2125-4E84-833D-8F2239A1B686}"/>
                </a:ext>
              </a:extLst>
            </p:cNvPr>
            <p:cNvGrpSpPr/>
            <p:nvPr/>
          </p:nvGrpSpPr>
          <p:grpSpPr>
            <a:xfrm flipV="1">
              <a:off x="8878954" y="3471551"/>
              <a:ext cx="164592" cy="164592"/>
              <a:chOff x="5113154" y="4625123"/>
              <a:chExt cx="501969" cy="494182"/>
            </a:xfrm>
          </p:grpSpPr>
          <p:sp>
            <p:nvSpPr>
              <p:cNvPr id="388" name="Rectangle 387">
                <a:extLst>
                  <a:ext uri="{FF2B5EF4-FFF2-40B4-BE49-F238E27FC236}">
                    <a16:creationId xmlns:a16="http://schemas.microsoft.com/office/drawing/2014/main" id="{85C6E801-7364-4755-9867-2B5842C4101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Rectangle 388">
                <a:extLst>
                  <a:ext uri="{FF2B5EF4-FFF2-40B4-BE49-F238E27FC236}">
                    <a16:creationId xmlns:a16="http://schemas.microsoft.com/office/drawing/2014/main" id="{FD1702A1-1F30-4021-A498-F44B77B68B8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0" name="Group 389">
              <a:extLst>
                <a:ext uri="{FF2B5EF4-FFF2-40B4-BE49-F238E27FC236}">
                  <a16:creationId xmlns:a16="http://schemas.microsoft.com/office/drawing/2014/main" id="{ACE89B72-BE92-4E77-A36D-A1428455A993}"/>
                </a:ext>
              </a:extLst>
            </p:cNvPr>
            <p:cNvGrpSpPr/>
            <p:nvPr/>
          </p:nvGrpSpPr>
          <p:grpSpPr>
            <a:xfrm flipV="1">
              <a:off x="9185236" y="3471551"/>
              <a:ext cx="164592" cy="164592"/>
              <a:chOff x="5113154" y="4625123"/>
              <a:chExt cx="501969" cy="494182"/>
            </a:xfrm>
          </p:grpSpPr>
          <p:sp>
            <p:nvSpPr>
              <p:cNvPr id="391" name="Rectangle 390">
                <a:extLst>
                  <a:ext uri="{FF2B5EF4-FFF2-40B4-BE49-F238E27FC236}">
                    <a16:creationId xmlns:a16="http://schemas.microsoft.com/office/drawing/2014/main" id="{557B1310-0B59-4BF8-99C0-9840B4621F6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9E311030-C954-4AF0-AC01-42D22CB3E40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3" name="Group 392">
              <a:extLst>
                <a:ext uri="{FF2B5EF4-FFF2-40B4-BE49-F238E27FC236}">
                  <a16:creationId xmlns:a16="http://schemas.microsoft.com/office/drawing/2014/main" id="{4BB84C03-EA31-45E4-9F7F-37906A0AD7BA}"/>
                </a:ext>
              </a:extLst>
            </p:cNvPr>
            <p:cNvGrpSpPr/>
            <p:nvPr/>
          </p:nvGrpSpPr>
          <p:grpSpPr>
            <a:xfrm flipV="1">
              <a:off x="9491517" y="3471551"/>
              <a:ext cx="164592" cy="164592"/>
              <a:chOff x="5113154" y="4625123"/>
              <a:chExt cx="501969" cy="494182"/>
            </a:xfrm>
          </p:grpSpPr>
          <p:sp>
            <p:nvSpPr>
              <p:cNvPr id="394" name="Rectangle 393">
                <a:extLst>
                  <a:ext uri="{FF2B5EF4-FFF2-40B4-BE49-F238E27FC236}">
                    <a16:creationId xmlns:a16="http://schemas.microsoft.com/office/drawing/2014/main" id="{A56109CD-6804-4F1C-B1F3-4FF64A9D0FF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a:extLst>
                  <a:ext uri="{FF2B5EF4-FFF2-40B4-BE49-F238E27FC236}">
                    <a16:creationId xmlns:a16="http://schemas.microsoft.com/office/drawing/2014/main" id="{72229332-30BB-4F35-9FC2-90BF28CEB62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6" name="Group 395">
              <a:extLst>
                <a:ext uri="{FF2B5EF4-FFF2-40B4-BE49-F238E27FC236}">
                  <a16:creationId xmlns:a16="http://schemas.microsoft.com/office/drawing/2014/main" id="{C2827F7A-8D3C-4BB4-A141-83998A33D2C1}"/>
                </a:ext>
              </a:extLst>
            </p:cNvPr>
            <p:cNvGrpSpPr/>
            <p:nvPr/>
          </p:nvGrpSpPr>
          <p:grpSpPr>
            <a:xfrm flipV="1">
              <a:off x="9797799" y="3471551"/>
              <a:ext cx="164592" cy="164592"/>
              <a:chOff x="5113154" y="4625123"/>
              <a:chExt cx="501969" cy="494182"/>
            </a:xfrm>
          </p:grpSpPr>
          <p:sp>
            <p:nvSpPr>
              <p:cNvPr id="397" name="Rectangle 396">
                <a:extLst>
                  <a:ext uri="{FF2B5EF4-FFF2-40B4-BE49-F238E27FC236}">
                    <a16:creationId xmlns:a16="http://schemas.microsoft.com/office/drawing/2014/main" id="{8A37B258-9BCB-4410-8EB4-6C4C70D2FF3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Rectangle 397">
                <a:extLst>
                  <a:ext uri="{FF2B5EF4-FFF2-40B4-BE49-F238E27FC236}">
                    <a16:creationId xmlns:a16="http://schemas.microsoft.com/office/drawing/2014/main" id="{BCB50F78-2365-40AA-A9B4-6056B519102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24CA9F43-DF9E-49EF-BCFA-126611C16BA1}"/>
                </a:ext>
              </a:extLst>
            </p:cNvPr>
            <p:cNvGrpSpPr/>
            <p:nvPr/>
          </p:nvGrpSpPr>
          <p:grpSpPr>
            <a:xfrm flipV="1">
              <a:off x="10104081" y="3471551"/>
              <a:ext cx="164592" cy="164592"/>
              <a:chOff x="5113154" y="4625123"/>
              <a:chExt cx="501969" cy="494182"/>
            </a:xfrm>
          </p:grpSpPr>
          <p:sp>
            <p:nvSpPr>
              <p:cNvPr id="400" name="Rectangle 399">
                <a:extLst>
                  <a:ext uri="{FF2B5EF4-FFF2-40B4-BE49-F238E27FC236}">
                    <a16:creationId xmlns:a16="http://schemas.microsoft.com/office/drawing/2014/main" id="{588ECE10-E5EC-430E-A648-E0D01DED218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Rectangle 400">
                <a:extLst>
                  <a:ext uri="{FF2B5EF4-FFF2-40B4-BE49-F238E27FC236}">
                    <a16:creationId xmlns:a16="http://schemas.microsoft.com/office/drawing/2014/main" id="{63FB0108-0E94-4044-B143-74C6486788A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2" name="Group 401">
              <a:extLst>
                <a:ext uri="{FF2B5EF4-FFF2-40B4-BE49-F238E27FC236}">
                  <a16:creationId xmlns:a16="http://schemas.microsoft.com/office/drawing/2014/main" id="{3872A4C1-F77E-4EE0-9257-DDA2CB02D103}"/>
                </a:ext>
              </a:extLst>
            </p:cNvPr>
            <p:cNvGrpSpPr/>
            <p:nvPr/>
          </p:nvGrpSpPr>
          <p:grpSpPr>
            <a:xfrm flipV="1">
              <a:off x="10410363" y="3471551"/>
              <a:ext cx="164592" cy="164592"/>
              <a:chOff x="5113154" y="4625123"/>
              <a:chExt cx="501969" cy="494182"/>
            </a:xfrm>
          </p:grpSpPr>
          <p:sp>
            <p:nvSpPr>
              <p:cNvPr id="403" name="Rectangle 402">
                <a:extLst>
                  <a:ext uri="{FF2B5EF4-FFF2-40B4-BE49-F238E27FC236}">
                    <a16:creationId xmlns:a16="http://schemas.microsoft.com/office/drawing/2014/main" id="{D69F827A-B0A8-427C-B423-3D323F727E8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Rectangle 403">
                <a:extLst>
                  <a:ext uri="{FF2B5EF4-FFF2-40B4-BE49-F238E27FC236}">
                    <a16:creationId xmlns:a16="http://schemas.microsoft.com/office/drawing/2014/main" id="{657CF0E9-7911-430A-A060-A4791C553EC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5" name="Group 404">
              <a:extLst>
                <a:ext uri="{FF2B5EF4-FFF2-40B4-BE49-F238E27FC236}">
                  <a16:creationId xmlns:a16="http://schemas.microsoft.com/office/drawing/2014/main" id="{E6B6F360-7DAD-4264-93B0-05AE5B720024}"/>
                </a:ext>
              </a:extLst>
            </p:cNvPr>
            <p:cNvGrpSpPr/>
            <p:nvPr/>
          </p:nvGrpSpPr>
          <p:grpSpPr>
            <a:xfrm flipV="1">
              <a:off x="10716645" y="3471551"/>
              <a:ext cx="164592" cy="164592"/>
              <a:chOff x="5113154" y="4625123"/>
              <a:chExt cx="501969" cy="494182"/>
            </a:xfrm>
          </p:grpSpPr>
          <p:sp>
            <p:nvSpPr>
              <p:cNvPr id="406" name="Rectangle 405">
                <a:extLst>
                  <a:ext uri="{FF2B5EF4-FFF2-40B4-BE49-F238E27FC236}">
                    <a16:creationId xmlns:a16="http://schemas.microsoft.com/office/drawing/2014/main" id="{7CD6F794-AAA5-4164-A927-D3D486D92D7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Rectangle 406">
                <a:extLst>
                  <a:ext uri="{FF2B5EF4-FFF2-40B4-BE49-F238E27FC236}">
                    <a16:creationId xmlns:a16="http://schemas.microsoft.com/office/drawing/2014/main" id="{8B2E5949-29F2-4468-8EDE-8BF845D2AF3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8" name="Group 407">
              <a:extLst>
                <a:ext uri="{FF2B5EF4-FFF2-40B4-BE49-F238E27FC236}">
                  <a16:creationId xmlns:a16="http://schemas.microsoft.com/office/drawing/2014/main" id="{C0E71E40-2442-40D8-BF71-789E9E3B2DF8}"/>
                </a:ext>
              </a:extLst>
            </p:cNvPr>
            <p:cNvGrpSpPr/>
            <p:nvPr/>
          </p:nvGrpSpPr>
          <p:grpSpPr>
            <a:xfrm flipV="1">
              <a:off x="11022926" y="3471551"/>
              <a:ext cx="164592" cy="164592"/>
              <a:chOff x="5113154" y="4625123"/>
              <a:chExt cx="501969" cy="494182"/>
            </a:xfrm>
          </p:grpSpPr>
          <p:sp>
            <p:nvSpPr>
              <p:cNvPr id="409" name="Rectangle 408">
                <a:extLst>
                  <a:ext uri="{FF2B5EF4-FFF2-40B4-BE49-F238E27FC236}">
                    <a16:creationId xmlns:a16="http://schemas.microsoft.com/office/drawing/2014/main" id="{2755B272-D1BB-4C75-8325-AA0FEFD8FE8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Rectangle 409">
                <a:extLst>
                  <a:ext uri="{FF2B5EF4-FFF2-40B4-BE49-F238E27FC236}">
                    <a16:creationId xmlns:a16="http://schemas.microsoft.com/office/drawing/2014/main" id="{90EF5ABE-7127-476E-A05C-EAB4EC4B8F8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1" name="Group 410">
              <a:extLst>
                <a:ext uri="{FF2B5EF4-FFF2-40B4-BE49-F238E27FC236}">
                  <a16:creationId xmlns:a16="http://schemas.microsoft.com/office/drawing/2014/main" id="{CC21AB0E-17F5-44ED-B3BB-6C4D2E80111D}"/>
                </a:ext>
              </a:extLst>
            </p:cNvPr>
            <p:cNvGrpSpPr/>
            <p:nvPr/>
          </p:nvGrpSpPr>
          <p:grpSpPr>
            <a:xfrm flipV="1">
              <a:off x="11329208" y="3471551"/>
              <a:ext cx="164592" cy="164592"/>
              <a:chOff x="5113154" y="4625123"/>
              <a:chExt cx="501969" cy="494182"/>
            </a:xfrm>
          </p:grpSpPr>
          <p:sp>
            <p:nvSpPr>
              <p:cNvPr id="412" name="Rectangle 411">
                <a:extLst>
                  <a:ext uri="{FF2B5EF4-FFF2-40B4-BE49-F238E27FC236}">
                    <a16:creationId xmlns:a16="http://schemas.microsoft.com/office/drawing/2014/main" id="{2E59539D-8D0C-461E-B731-3752894BDC5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a:extLst>
                  <a:ext uri="{FF2B5EF4-FFF2-40B4-BE49-F238E27FC236}">
                    <a16:creationId xmlns:a16="http://schemas.microsoft.com/office/drawing/2014/main" id="{9C766EA7-5760-419D-BA94-2577636BA78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4" name="Group 413">
              <a:extLst>
                <a:ext uri="{FF2B5EF4-FFF2-40B4-BE49-F238E27FC236}">
                  <a16:creationId xmlns:a16="http://schemas.microsoft.com/office/drawing/2014/main" id="{B2EBC8CF-7CC2-4568-8D54-D3485C66CEAE}"/>
                </a:ext>
              </a:extLst>
            </p:cNvPr>
            <p:cNvGrpSpPr/>
            <p:nvPr/>
          </p:nvGrpSpPr>
          <p:grpSpPr>
            <a:xfrm flipV="1">
              <a:off x="11635494" y="3471551"/>
              <a:ext cx="164592" cy="164592"/>
              <a:chOff x="5113154" y="4625123"/>
              <a:chExt cx="501969" cy="494182"/>
            </a:xfrm>
          </p:grpSpPr>
          <p:sp>
            <p:nvSpPr>
              <p:cNvPr id="415" name="Rectangle 414">
                <a:extLst>
                  <a:ext uri="{FF2B5EF4-FFF2-40B4-BE49-F238E27FC236}">
                    <a16:creationId xmlns:a16="http://schemas.microsoft.com/office/drawing/2014/main" id="{45D777A7-8F55-40CF-9A3C-D2644EA5877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a:extLst>
                  <a:ext uri="{FF2B5EF4-FFF2-40B4-BE49-F238E27FC236}">
                    <a16:creationId xmlns:a16="http://schemas.microsoft.com/office/drawing/2014/main" id="{2E11EE40-0E50-45ED-A426-FAD6C572CC1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17" name="Group 716">
            <a:extLst>
              <a:ext uri="{FF2B5EF4-FFF2-40B4-BE49-F238E27FC236}">
                <a16:creationId xmlns:a16="http://schemas.microsoft.com/office/drawing/2014/main" id="{7A7ADDDE-F003-44D9-A066-309CF404D77D}"/>
              </a:ext>
            </a:extLst>
          </p:cNvPr>
          <p:cNvGrpSpPr/>
          <p:nvPr/>
        </p:nvGrpSpPr>
        <p:grpSpPr>
          <a:xfrm>
            <a:off x="8785663" y="955851"/>
            <a:ext cx="2997418" cy="188762"/>
            <a:chOff x="4125473" y="3205063"/>
            <a:chExt cx="7853601" cy="494579"/>
          </a:xfrm>
        </p:grpSpPr>
        <p:sp>
          <p:nvSpPr>
            <p:cNvPr id="718" name="Rectangle: Rounded Corners 717">
              <a:extLst>
                <a:ext uri="{FF2B5EF4-FFF2-40B4-BE49-F238E27FC236}">
                  <a16:creationId xmlns:a16="http://schemas.microsoft.com/office/drawing/2014/main" id="{0E3DBAAB-FBF9-45C7-848E-53BCBAB9CA79}"/>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9" name="Group 718">
              <a:extLst>
                <a:ext uri="{FF2B5EF4-FFF2-40B4-BE49-F238E27FC236}">
                  <a16:creationId xmlns:a16="http://schemas.microsoft.com/office/drawing/2014/main" id="{97E48FA6-3E21-4118-91AA-40BB666D75FD}"/>
                </a:ext>
              </a:extLst>
            </p:cNvPr>
            <p:cNvGrpSpPr/>
            <p:nvPr/>
          </p:nvGrpSpPr>
          <p:grpSpPr>
            <a:xfrm>
              <a:off x="4591009" y="3266424"/>
              <a:ext cx="164592" cy="164592"/>
              <a:chOff x="5113154" y="4625123"/>
              <a:chExt cx="501969" cy="494182"/>
            </a:xfrm>
          </p:grpSpPr>
          <p:sp>
            <p:nvSpPr>
              <p:cNvPr id="863" name="Rectangle 862">
                <a:extLst>
                  <a:ext uri="{FF2B5EF4-FFF2-40B4-BE49-F238E27FC236}">
                    <a16:creationId xmlns:a16="http://schemas.microsoft.com/office/drawing/2014/main" id="{32A9965F-3828-46CF-89F7-30E808EE4B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4" name="Rectangle 863">
                <a:extLst>
                  <a:ext uri="{FF2B5EF4-FFF2-40B4-BE49-F238E27FC236}">
                    <a16:creationId xmlns:a16="http://schemas.microsoft.com/office/drawing/2014/main" id="{E1A43CDA-EA57-4B11-B906-D6F1DB2A9FD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0" name="Group 719">
              <a:extLst>
                <a:ext uri="{FF2B5EF4-FFF2-40B4-BE49-F238E27FC236}">
                  <a16:creationId xmlns:a16="http://schemas.microsoft.com/office/drawing/2014/main" id="{18788992-D9C3-4B27-B81C-0388E864EC39}"/>
                </a:ext>
              </a:extLst>
            </p:cNvPr>
            <p:cNvGrpSpPr/>
            <p:nvPr/>
          </p:nvGrpSpPr>
          <p:grpSpPr>
            <a:xfrm>
              <a:off x="4897291" y="3266424"/>
              <a:ext cx="164592" cy="164592"/>
              <a:chOff x="5113154" y="4625123"/>
              <a:chExt cx="501969" cy="494182"/>
            </a:xfrm>
          </p:grpSpPr>
          <p:sp>
            <p:nvSpPr>
              <p:cNvPr id="861" name="Rectangle 860">
                <a:extLst>
                  <a:ext uri="{FF2B5EF4-FFF2-40B4-BE49-F238E27FC236}">
                    <a16:creationId xmlns:a16="http://schemas.microsoft.com/office/drawing/2014/main" id="{7909D66B-CB51-4384-9C2F-2CF4971D779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2" name="Rectangle 861">
                <a:extLst>
                  <a:ext uri="{FF2B5EF4-FFF2-40B4-BE49-F238E27FC236}">
                    <a16:creationId xmlns:a16="http://schemas.microsoft.com/office/drawing/2014/main" id="{EA457A74-FBF8-4760-A0C2-C785BF98344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1" name="Group 720">
              <a:extLst>
                <a:ext uri="{FF2B5EF4-FFF2-40B4-BE49-F238E27FC236}">
                  <a16:creationId xmlns:a16="http://schemas.microsoft.com/office/drawing/2014/main" id="{383C165E-43B0-4917-8264-A965558E9636}"/>
                </a:ext>
              </a:extLst>
            </p:cNvPr>
            <p:cNvGrpSpPr/>
            <p:nvPr/>
          </p:nvGrpSpPr>
          <p:grpSpPr>
            <a:xfrm>
              <a:off x="5203573" y="3266424"/>
              <a:ext cx="164592" cy="164592"/>
              <a:chOff x="5113154" y="4625123"/>
              <a:chExt cx="501969" cy="494182"/>
            </a:xfrm>
          </p:grpSpPr>
          <p:sp>
            <p:nvSpPr>
              <p:cNvPr id="859" name="Rectangle 858">
                <a:extLst>
                  <a:ext uri="{FF2B5EF4-FFF2-40B4-BE49-F238E27FC236}">
                    <a16:creationId xmlns:a16="http://schemas.microsoft.com/office/drawing/2014/main" id="{266E34A2-6DDF-4359-A64F-58A97D2D667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0" name="Rectangle 859">
                <a:extLst>
                  <a:ext uri="{FF2B5EF4-FFF2-40B4-BE49-F238E27FC236}">
                    <a16:creationId xmlns:a16="http://schemas.microsoft.com/office/drawing/2014/main" id="{B1792E10-1477-46EE-A1D0-B9355AC1FE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2" name="Group 721">
              <a:extLst>
                <a:ext uri="{FF2B5EF4-FFF2-40B4-BE49-F238E27FC236}">
                  <a16:creationId xmlns:a16="http://schemas.microsoft.com/office/drawing/2014/main" id="{15E6E10A-ADE5-4368-ADC5-2E2467DA1DB1}"/>
                </a:ext>
              </a:extLst>
            </p:cNvPr>
            <p:cNvGrpSpPr/>
            <p:nvPr/>
          </p:nvGrpSpPr>
          <p:grpSpPr>
            <a:xfrm>
              <a:off x="5509854" y="3266424"/>
              <a:ext cx="164592" cy="164592"/>
              <a:chOff x="5113154" y="4625123"/>
              <a:chExt cx="501969" cy="494182"/>
            </a:xfrm>
          </p:grpSpPr>
          <p:sp>
            <p:nvSpPr>
              <p:cNvPr id="857" name="Rectangle 856">
                <a:extLst>
                  <a:ext uri="{FF2B5EF4-FFF2-40B4-BE49-F238E27FC236}">
                    <a16:creationId xmlns:a16="http://schemas.microsoft.com/office/drawing/2014/main" id="{B2FB88FC-A5A9-48C0-8398-E5075733216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8" name="Rectangle 857">
                <a:extLst>
                  <a:ext uri="{FF2B5EF4-FFF2-40B4-BE49-F238E27FC236}">
                    <a16:creationId xmlns:a16="http://schemas.microsoft.com/office/drawing/2014/main" id="{1B1848E9-41D7-4BD5-B588-D411358F514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3" name="Group 722">
              <a:extLst>
                <a:ext uri="{FF2B5EF4-FFF2-40B4-BE49-F238E27FC236}">
                  <a16:creationId xmlns:a16="http://schemas.microsoft.com/office/drawing/2014/main" id="{C073E50A-4B90-4D5F-8C4A-7109CA0957C8}"/>
                </a:ext>
              </a:extLst>
            </p:cNvPr>
            <p:cNvGrpSpPr/>
            <p:nvPr/>
          </p:nvGrpSpPr>
          <p:grpSpPr>
            <a:xfrm>
              <a:off x="5816136" y="3266424"/>
              <a:ext cx="164592" cy="164592"/>
              <a:chOff x="5113154" y="4625123"/>
              <a:chExt cx="501969" cy="494182"/>
            </a:xfrm>
          </p:grpSpPr>
          <p:sp>
            <p:nvSpPr>
              <p:cNvPr id="855" name="Rectangle 854">
                <a:extLst>
                  <a:ext uri="{FF2B5EF4-FFF2-40B4-BE49-F238E27FC236}">
                    <a16:creationId xmlns:a16="http://schemas.microsoft.com/office/drawing/2014/main" id="{D5FCA1E7-55F3-4C0B-B0B8-E55A67C578E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a:extLst>
                  <a:ext uri="{FF2B5EF4-FFF2-40B4-BE49-F238E27FC236}">
                    <a16:creationId xmlns:a16="http://schemas.microsoft.com/office/drawing/2014/main" id="{5D83575C-D667-4FEB-AB1A-1C16E47C513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4" name="Group 723">
              <a:extLst>
                <a:ext uri="{FF2B5EF4-FFF2-40B4-BE49-F238E27FC236}">
                  <a16:creationId xmlns:a16="http://schemas.microsoft.com/office/drawing/2014/main" id="{98AB8716-2815-4466-BBA0-80FBFED014D6}"/>
                </a:ext>
              </a:extLst>
            </p:cNvPr>
            <p:cNvGrpSpPr/>
            <p:nvPr/>
          </p:nvGrpSpPr>
          <p:grpSpPr>
            <a:xfrm>
              <a:off x="6122418" y="3266424"/>
              <a:ext cx="164592" cy="164592"/>
              <a:chOff x="5113154" y="4625123"/>
              <a:chExt cx="501969" cy="494182"/>
            </a:xfrm>
          </p:grpSpPr>
          <p:sp>
            <p:nvSpPr>
              <p:cNvPr id="853" name="Rectangle 852">
                <a:extLst>
                  <a:ext uri="{FF2B5EF4-FFF2-40B4-BE49-F238E27FC236}">
                    <a16:creationId xmlns:a16="http://schemas.microsoft.com/office/drawing/2014/main" id="{475D8233-550D-4987-B840-DEFBBCA7A1C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4" name="Rectangle 853">
                <a:extLst>
                  <a:ext uri="{FF2B5EF4-FFF2-40B4-BE49-F238E27FC236}">
                    <a16:creationId xmlns:a16="http://schemas.microsoft.com/office/drawing/2014/main" id="{553F0087-EE04-4B1B-AD33-83BCD6D20BC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5" name="Group 724">
              <a:extLst>
                <a:ext uri="{FF2B5EF4-FFF2-40B4-BE49-F238E27FC236}">
                  <a16:creationId xmlns:a16="http://schemas.microsoft.com/office/drawing/2014/main" id="{0D850AF8-C3E6-4652-AD48-7416D5811F7A}"/>
                </a:ext>
              </a:extLst>
            </p:cNvPr>
            <p:cNvGrpSpPr/>
            <p:nvPr/>
          </p:nvGrpSpPr>
          <p:grpSpPr>
            <a:xfrm>
              <a:off x="6734981" y="3266424"/>
              <a:ext cx="164592" cy="164592"/>
              <a:chOff x="5113154" y="4625123"/>
              <a:chExt cx="501969" cy="494182"/>
            </a:xfrm>
          </p:grpSpPr>
          <p:sp>
            <p:nvSpPr>
              <p:cNvPr id="851" name="Rectangle 850">
                <a:extLst>
                  <a:ext uri="{FF2B5EF4-FFF2-40B4-BE49-F238E27FC236}">
                    <a16:creationId xmlns:a16="http://schemas.microsoft.com/office/drawing/2014/main" id="{81F3323D-7F78-4292-88B2-2AF3FC8CC1A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2" name="Rectangle 851">
                <a:extLst>
                  <a:ext uri="{FF2B5EF4-FFF2-40B4-BE49-F238E27FC236}">
                    <a16:creationId xmlns:a16="http://schemas.microsoft.com/office/drawing/2014/main" id="{ACB65B33-3920-4E09-87CC-F16E0BA5E7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6" name="Group 725">
              <a:extLst>
                <a:ext uri="{FF2B5EF4-FFF2-40B4-BE49-F238E27FC236}">
                  <a16:creationId xmlns:a16="http://schemas.microsoft.com/office/drawing/2014/main" id="{8BDAD8C5-B156-45FE-A74F-4297DCE75F93}"/>
                </a:ext>
              </a:extLst>
            </p:cNvPr>
            <p:cNvGrpSpPr/>
            <p:nvPr/>
          </p:nvGrpSpPr>
          <p:grpSpPr>
            <a:xfrm>
              <a:off x="6428700" y="3266424"/>
              <a:ext cx="164592" cy="164592"/>
              <a:chOff x="5113154" y="4625123"/>
              <a:chExt cx="501969" cy="494182"/>
            </a:xfrm>
          </p:grpSpPr>
          <p:sp>
            <p:nvSpPr>
              <p:cNvPr id="849" name="Rectangle 848">
                <a:extLst>
                  <a:ext uri="{FF2B5EF4-FFF2-40B4-BE49-F238E27FC236}">
                    <a16:creationId xmlns:a16="http://schemas.microsoft.com/office/drawing/2014/main" id="{C89CFB18-5AE8-41B7-B054-B374A93BCD6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0" name="Rectangle 849">
                <a:extLst>
                  <a:ext uri="{FF2B5EF4-FFF2-40B4-BE49-F238E27FC236}">
                    <a16:creationId xmlns:a16="http://schemas.microsoft.com/office/drawing/2014/main" id="{30B47AAF-5A97-4678-88CD-E34AD58FC2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7" name="Group 726">
              <a:extLst>
                <a:ext uri="{FF2B5EF4-FFF2-40B4-BE49-F238E27FC236}">
                  <a16:creationId xmlns:a16="http://schemas.microsoft.com/office/drawing/2014/main" id="{5636B2CA-B9C2-47B1-B385-0B56A60394FA}"/>
                </a:ext>
              </a:extLst>
            </p:cNvPr>
            <p:cNvGrpSpPr/>
            <p:nvPr/>
          </p:nvGrpSpPr>
          <p:grpSpPr>
            <a:xfrm>
              <a:off x="7041263" y="3266424"/>
              <a:ext cx="164592" cy="164592"/>
              <a:chOff x="5113154" y="4625123"/>
              <a:chExt cx="501969" cy="494182"/>
            </a:xfrm>
          </p:grpSpPr>
          <p:sp>
            <p:nvSpPr>
              <p:cNvPr id="847" name="Rectangle 846">
                <a:extLst>
                  <a:ext uri="{FF2B5EF4-FFF2-40B4-BE49-F238E27FC236}">
                    <a16:creationId xmlns:a16="http://schemas.microsoft.com/office/drawing/2014/main" id="{A1CA1FCB-83CC-4420-8068-37ECFE25DBB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8" name="Rectangle 847">
                <a:extLst>
                  <a:ext uri="{FF2B5EF4-FFF2-40B4-BE49-F238E27FC236}">
                    <a16:creationId xmlns:a16="http://schemas.microsoft.com/office/drawing/2014/main" id="{A4C97891-E7F4-4D38-8AE9-5785D5026C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8" name="Group 727">
              <a:extLst>
                <a:ext uri="{FF2B5EF4-FFF2-40B4-BE49-F238E27FC236}">
                  <a16:creationId xmlns:a16="http://schemas.microsoft.com/office/drawing/2014/main" id="{AF106F6A-6A15-42E1-9FBE-14480E8ABB50}"/>
                </a:ext>
              </a:extLst>
            </p:cNvPr>
            <p:cNvGrpSpPr/>
            <p:nvPr/>
          </p:nvGrpSpPr>
          <p:grpSpPr>
            <a:xfrm>
              <a:off x="7347545" y="3266424"/>
              <a:ext cx="164592" cy="164592"/>
              <a:chOff x="5113154" y="4625123"/>
              <a:chExt cx="501969" cy="494182"/>
            </a:xfrm>
          </p:grpSpPr>
          <p:sp>
            <p:nvSpPr>
              <p:cNvPr id="845" name="Rectangle 844">
                <a:extLst>
                  <a:ext uri="{FF2B5EF4-FFF2-40B4-BE49-F238E27FC236}">
                    <a16:creationId xmlns:a16="http://schemas.microsoft.com/office/drawing/2014/main" id="{E9DB5C68-0B3B-436D-964C-043B55F9257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6" name="Rectangle 845">
                <a:extLst>
                  <a:ext uri="{FF2B5EF4-FFF2-40B4-BE49-F238E27FC236}">
                    <a16:creationId xmlns:a16="http://schemas.microsoft.com/office/drawing/2014/main" id="{57FCD0EF-6FEF-4175-B1C7-525059D748D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9DB1B46E-7CC4-413F-82CA-9BF7682FA6A6}"/>
                </a:ext>
              </a:extLst>
            </p:cNvPr>
            <p:cNvGrpSpPr/>
            <p:nvPr/>
          </p:nvGrpSpPr>
          <p:grpSpPr>
            <a:xfrm>
              <a:off x="7653827" y="3266424"/>
              <a:ext cx="164592" cy="164592"/>
              <a:chOff x="5113154" y="4625123"/>
              <a:chExt cx="501969" cy="494182"/>
            </a:xfrm>
          </p:grpSpPr>
          <p:sp>
            <p:nvSpPr>
              <p:cNvPr id="843" name="Rectangle 842">
                <a:extLst>
                  <a:ext uri="{FF2B5EF4-FFF2-40B4-BE49-F238E27FC236}">
                    <a16:creationId xmlns:a16="http://schemas.microsoft.com/office/drawing/2014/main" id="{1C507D73-84C3-47A8-9FC6-A5542CFBC74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4" name="Rectangle 843">
                <a:extLst>
                  <a:ext uri="{FF2B5EF4-FFF2-40B4-BE49-F238E27FC236}">
                    <a16:creationId xmlns:a16="http://schemas.microsoft.com/office/drawing/2014/main" id="{42CEEDDA-A2E8-406F-9463-8D04907650D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0" name="Group 729">
              <a:extLst>
                <a:ext uri="{FF2B5EF4-FFF2-40B4-BE49-F238E27FC236}">
                  <a16:creationId xmlns:a16="http://schemas.microsoft.com/office/drawing/2014/main" id="{C13C07CA-37A8-4C4F-90C3-BEAC366D176D}"/>
                </a:ext>
              </a:extLst>
            </p:cNvPr>
            <p:cNvGrpSpPr/>
            <p:nvPr/>
          </p:nvGrpSpPr>
          <p:grpSpPr>
            <a:xfrm>
              <a:off x="7960109" y="3266424"/>
              <a:ext cx="164592" cy="164592"/>
              <a:chOff x="5113154" y="4625123"/>
              <a:chExt cx="501969" cy="494182"/>
            </a:xfrm>
          </p:grpSpPr>
          <p:sp>
            <p:nvSpPr>
              <p:cNvPr id="841" name="Rectangle 840">
                <a:extLst>
                  <a:ext uri="{FF2B5EF4-FFF2-40B4-BE49-F238E27FC236}">
                    <a16:creationId xmlns:a16="http://schemas.microsoft.com/office/drawing/2014/main" id="{008FDD5F-3881-4E41-A7FC-B2484078DE9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Rectangle 841">
                <a:extLst>
                  <a:ext uri="{FF2B5EF4-FFF2-40B4-BE49-F238E27FC236}">
                    <a16:creationId xmlns:a16="http://schemas.microsoft.com/office/drawing/2014/main" id="{23235296-36DB-42C7-9740-892745E2905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1" name="Group 730">
              <a:extLst>
                <a:ext uri="{FF2B5EF4-FFF2-40B4-BE49-F238E27FC236}">
                  <a16:creationId xmlns:a16="http://schemas.microsoft.com/office/drawing/2014/main" id="{80872245-9BA4-41DC-92E1-197C221A2EC1}"/>
                </a:ext>
              </a:extLst>
            </p:cNvPr>
            <p:cNvGrpSpPr/>
            <p:nvPr/>
          </p:nvGrpSpPr>
          <p:grpSpPr>
            <a:xfrm>
              <a:off x="8266390" y="3266424"/>
              <a:ext cx="164592" cy="164592"/>
              <a:chOff x="5113154" y="4625123"/>
              <a:chExt cx="501969" cy="494182"/>
            </a:xfrm>
          </p:grpSpPr>
          <p:sp>
            <p:nvSpPr>
              <p:cNvPr id="839" name="Rectangle 838">
                <a:extLst>
                  <a:ext uri="{FF2B5EF4-FFF2-40B4-BE49-F238E27FC236}">
                    <a16:creationId xmlns:a16="http://schemas.microsoft.com/office/drawing/2014/main" id="{00A9FF2B-C2D7-4C0B-BCF5-FC3FC3757B2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0" name="Rectangle 839">
                <a:extLst>
                  <a:ext uri="{FF2B5EF4-FFF2-40B4-BE49-F238E27FC236}">
                    <a16:creationId xmlns:a16="http://schemas.microsoft.com/office/drawing/2014/main" id="{3D5B493B-881A-41EA-97F2-4F642CBCE1C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2" name="Group 731">
              <a:extLst>
                <a:ext uri="{FF2B5EF4-FFF2-40B4-BE49-F238E27FC236}">
                  <a16:creationId xmlns:a16="http://schemas.microsoft.com/office/drawing/2014/main" id="{DF239E7C-94DD-4798-A708-04C54FCE207A}"/>
                </a:ext>
              </a:extLst>
            </p:cNvPr>
            <p:cNvGrpSpPr/>
            <p:nvPr/>
          </p:nvGrpSpPr>
          <p:grpSpPr>
            <a:xfrm>
              <a:off x="8572672" y="3266424"/>
              <a:ext cx="164592" cy="164592"/>
              <a:chOff x="5113154" y="4625123"/>
              <a:chExt cx="501969" cy="494182"/>
            </a:xfrm>
          </p:grpSpPr>
          <p:sp>
            <p:nvSpPr>
              <p:cNvPr id="837" name="Rectangle 836">
                <a:extLst>
                  <a:ext uri="{FF2B5EF4-FFF2-40B4-BE49-F238E27FC236}">
                    <a16:creationId xmlns:a16="http://schemas.microsoft.com/office/drawing/2014/main" id="{0A59D397-9810-403E-A654-0428B1AEA3F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Rectangle 837">
                <a:extLst>
                  <a:ext uri="{FF2B5EF4-FFF2-40B4-BE49-F238E27FC236}">
                    <a16:creationId xmlns:a16="http://schemas.microsoft.com/office/drawing/2014/main" id="{EBA960F1-AC19-4CD5-B636-EFF061F7B4C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3" name="Group 732">
              <a:extLst>
                <a:ext uri="{FF2B5EF4-FFF2-40B4-BE49-F238E27FC236}">
                  <a16:creationId xmlns:a16="http://schemas.microsoft.com/office/drawing/2014/main" id="{AD85CC86-37E5-4B06-9D4D-F7793DF5713E}"/>
                </a:ext>
              </a:extLst>
            </p:cNvPr>
            <p:cNvGrpSpPr/>
            <p:nvPr/>
          </p:nvGrpSpPr>
          <p:grpSpPr>
            <a:xfrm>
              <a:off x="8878954" y="3266424"/>
              <a:ext cx="164592" cy="164592"/>
              <a:chOff x="5113154" y="4625123"/>
              <a:chExt cx="501969" cy="494182"/>
            </a:xfrm>
          </p:grpSpPr>
          <p:sp>
            <p:nvSpPr>
              <p:cNvPr id="835" name="Rectangle 834">
                <a:extLst>
                  <a:ext uri="{FF2B5EF4-FFF2-40B4-BE49-F238E27FC236}">
                    <a16:creationId xmlns:a16="http://schemas.microsoft.com/office/drawing/2014/main" id="{18F30E6D-192F-43BF-A49F-7F5DB72477E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a:extLst>
                  <a:ext uri="{FF2B5EF4-FFF2-40B4-BE49-F238E27FC236}">
                    <a16:creationId xmlns:a16="http://schemas.microsoft.com/office/drawing/2014/main" id="{28564EF1-36D0-449F-823B-306BA28D909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4" name="Group 733">
              <a:extLst>
                <a:ext uri="{FF2B5EF4-FFF2-40B4-BE49-F238E27FC236}">
                  <a16:creationId xmlns:a16="http://schemas.microsoft.com/office/drawing/2014/main" id="{3432B8AC-16F7-4A9E-80E6-EC8BFBA06EDA}"/>
                </a:ext>
              </a:extLst>
            </p:cNvPr>
            <p:cNvGrpSpPr/>
            <p:nvPr/>
          </p:nvGrpSpPr>
          <p:grpSpPr>
            <a:xfrm>
              <a:off x="9185236" y="3266424"/>
              <a:ext cx="164592" cy="164592"/>
              <a:chOff x="5113154" y="4625123"/>
              <a:chExt cx="501969" cy="494182"/>
            </a:xfrm>
          </p:grpSpPr>
          <p:sp>
            <p:nvSpPr>
              <p:cNvPr id="833" name="Rectangle 832">
                <a:extLst>
                  <a:ext uri="{FF2B5EF4-FFF2-40B4-BE49-F238E27FC236}">
                    <a16:creationId xmlns:a16="http://schemas.microsoft.com/office/drawing/2014/main" id="{25E98D9D-8484-439C-A0CF-6CE905DF22C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4" name="Rectangle 833">
                <a:extLst>
                  <a:ext uri="{FF2B5EF4-FFF2-40B4-BE49-F238E27FC236}">
                    <a16:creationId xmlns:a16="http://schemas.microsoft.com/office/drawing/2014/main" id="{74ED04E5-9FCF-4B71-A765-6E463051D24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5" name="Group 734">
              <a:extLst>
                <a:ext uri="{FF2B5EF4-FFF2-40B4-BE49-F238E27FC236}">
                  <a16:creationId xmlns:a16="http://schemas.microsoft.com/office/drawing/2014/main" id="{A0FDCE46-C47B-4858-A40F-C7813B541355}"/>
                </a:ext>
              </a:extLst>
            </p:cNvPr>
            <p:cNvGrpSpPr/>
            <p:nvPr/>
          </p:nvGrpSpPr>
          <p:grpSpPr>
            <a:xfrm>
              <a:off x="9491517" y="3266424"/>
              <a:ext cx="164592" cy="164592"/>
              <a:chOff x="5113154" y="4625123"/>
              <a:chExt cx="501969" cy="494182"/>
            </a:xfrm>
          </p:grpSpPr>
          <p:sp>
            <p:nvSpPr>
              <p:cNvPr id="831" name="Rectangle 830">
                <a:extLst>
                  <a:ext uri="{FF2B5EF4-FFF2-40B4-BE49-F238E27FC236}">
                    <a16:creationId xmlns:a16="http://schemas.microsoft.com/office/drawing/2014/main" id="{6484AEED-C12B-4E00-9470-2C346F50EE4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2" name="Rectangle 831">
                <a:extLst>
                  <a:ext uri="{FF2B5EF4-FFF2-40B4-BE49-F238E27FC236}">
                    <a16:creationId xmlns:a16="http://schemas.microsoft.com/office/drawing/2014/main" id="{FC8246C6-B4B6-4F07-A026-1A9E294CB9E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6" name="Group 735">
              <a:extLst>
                <a:ext uri="{FF2B5EF4-FFF2-40B4-BE49-F238E27FC236}">
                  <a16:creationId xmlns:a16="http://schemas.microsoft.com/office/drawing/2014/main" id="{A5D8DA27-55C8-4F80-AF62-3B94FF203CE6}"/>
                </a:ext>
              </a:extLst>
            </p:cNvPr>
            <p:cNvGrpSpPr/>
            <p:nvPr/>
          </p:nvGrpSpPr>
          <p:grpSpPr>
            <a:xfrm>
              <a:off x="9797799" y="3266424"/>
              <a:ext cx="164592" cy="164592"/>
              <a:chOff x="5113154" y="4625123"/>
              <a:chExt cx="501969" cy="494182"/>
            </a:xfrm>
          </p:grpSpPr>
          <p:sp>
            <p:nvSpPr>
              <p:cNvPr id="829" name="Rectangle 828">
                <a:extLst>
                  <a:ext uri="{FF2B5EF4-FFF2-40B4-BE49-F238E27FC236}">
                    <a16:creationId xmlns:a16="http://schemas.microsoft.com/office/drawing/2014/main" id="{3B33E667-A9CA-4FB3-9906-3BCAB6F5899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0" name="Rectangle 829">
                <a:extLst>
                  <a:ext uri="{FF2B5EF4-FFF2-40B4-BE49-F238E27FC236}">
                    <a16:creationId xmlns:a16="http://schemas.microsoft.com/office/drawing/2014/main" id="{5A9FBEB0-4FAB-4597-8293-A720029C3D7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555A57B0-0F86-4D15-92A5-229232379F04}"/>
                </a:ext>
              </a:extLst>
            </p:cNvPr>
            <p:cNvGrpSpPr/>
            <p:nvPr/>
          </p:nvGrpSpPr>
          <p:grpSpPr>
            <a:xfrm>
              <a:off x="10104081" y="3266424"/>
              <a:ext cx="164592" cy="164592"/>
              <a:chOff x="5113154" y="4625123"/>
              <a:chExt cx="501969" cy="494182"/>
            </a:xfrm>
          </p:grpSpPr>
          <p:sp>
            <p:nvSpPr>
              <p:cNvPr id="827" name="Rectangle 826">
                <a:extLst>
                  <a:ext uri="{FF2B5EF4-FFF2-40B4-BE49-F238E27FC236}">
                    <a16:creationId xmlns:a16="http://schemas.microsoft.com/office/drawing/2014/main" id="{120B877A-B513-49C2-9996-C63A1809C26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8" name="Rectangle 827">
                <a:extLst>
                  <a:ext uri="{FF2B5EF4-FFF2-40B4-BE49-F238E27FC236}">
                    <a16:creationId xmlns:a16="http://schemas.microsoft.com/office/drawing/2014/main" id="{DB942DEB-7200-4730-8BC2-7850EA86DF4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BE769266-967F-45F0-A931-9A08DCADE28C}"/>
                </a:ext>
              </a:extLst>
            </p:cNvPr>
            <p:cNvGrpSpPr/>
            <p:nvPr/>
          </p:nvGrpSpPr>
          <p:grpSpPr>
            <a:xfrm>
              <a:off x="10410363" y="3266424"/>
              <a:ext cx="164592" cy="164592"/>
              <a:chOff x="5113154" y="4625123"/>
              <a:chExt cx="501969" cy="494182"/>
            </a:xfrm>
          </p:grpSpPr>
          <p:sp>
            <p:nvSpPr>
              <p:cNvPr id="825" name="Rectangle 824">
                <a:extLst>
                  <a:ext uri="{FF2B5EF4-FFF2-40B4-BE49-F238E27FC236}">
                    <a16:creationId xmlns:a16="http://schemas.microsoft.com/office/drawing/2014/main" id="{9449EACD-9609-4E4D-85BE-74EE5B935B3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6" name="Rectangle 825">
                <a:extLst>
                  <a:ext uri="{FF2B5EF4-FFF2-40B4-BE49-F238E27FC236}">
                    <a16:creationId xmlns:a16="http://schemas.microsoft.com/office/drawing/2014/main" id="{FD3D5BD9-8836-4CFC-91F5-116964163D5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A5E85618-DF11-4EAB-8F25-46B7ACB8FC09}"/>
                </a:ext>
              </a:extLst>
            </p:cNvPr>
            <p:cNvGrpSpPr/>
            <p:nvPr/>
          </p:nvGrpSpPr>
          <p:grpSpPr>
            <a:xfrm>
              <a:off x="10716645" y="3266424"/>
              <a:ext cx="164592" cy="164592"/>
              <a:chOff x="5113154" y="4625123"/>
              <a:chExt cx="501969" cy="494182"/>
            </a:xfrm>
          </p:grpSpPr>
          <p:sp>
            <p:nvSpPr>
              <p:cNvPr id="823" name="Rectangle 822">
                <a:extLst>
                  <a:ext uri="{FF2B5EF4-FFF2-40B4-BE49-F238E27FC236}">
                    <a16:creationId xmlns:a16="http://schemas.microsoft.com/office/drawing/2014/main" id="{587533BE-8B72-4781-A608-B0D508EB347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4" name="Rectangle 823">
                <a:extLst>
                  <a:ext uri="{FF2B5EF4-FFF2-40B4-BE49-F238E27FC236}">
                    <a16:creationId xmlns:a16="http://schemas.microsoft.com/office/drawing/2014/main" id="{7DBF9C67-B3C4-40F8-8258-931E70BD15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D82090D8-979E-4D97-ABF1-12425F294360}"/>
                </a:ext>
              </a:extLst>
            </p:cNvPr>
            <p:cNvGrpSpPr/>
            <p:nvPr/>
          </p:nvGrpSpPr>
          <p:grpSpPr>
            <a:xfrm>
              <a:off x="11022926" y="3266424"/>
              <a:ext cx="164592" cy="164592"/>
              <a:chOff x="5113154" y="4625123"/>
              <a:chExt cx="501969" cy="494182"/>
            </a:xfrm>
          </p:grpSpPr>
          <p:sp>
            <p:nvSpPr>
              <p:cNvPr id="821" name="Rectangle 820">
                <a:extLst>
                  <a:ext uri="{FF2B5EF4-FFF2-40B4-BE49-F238E27FC236}">
                    <a16:creationId xmlns:a16="http://schemas.microsoft.com/office/drawing/2014/main" id="{95821121-0B0E-4AFB-9EB5-95A9ACFC436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2" name="Rectangle 821">
                <a:extLst>
                  <a:ext uri="{FF2B5EF4-FFF2-40B4-BE49-F238E27FC236}">
                    <a16:creationId xmlns:a16="http://schemas.microsoft.com/office/drawing/2014/main" id="{5A1D86D8-320D-4512-BF86-6865FF2573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1" name="Group 740">
              <a:extLst>
                <a:ext uri="{FF2B5EF4-FFF2-40B4-BE49-F238E27FC236}">
                  <a16:creationId xmlns:a16="http://schemas.microsoft.com/office/drawing/2014/main" id="{4E5EBE6D-3747-4573-AA67-2D077535FF17}"/>
                </a:ext>
              </a:extLst>
            </p:cNvPr>
            <p:cNvGrpSpPr/>
            <p:nvPr/>
          </p:nvGrpSpPr>
          <p:grpSpPr>
            <a:xfrm>
              <a:off x="11329208" y="3266424"/>
              <a:ext cx="164592" cy="164592"/>
              <a:chOff x="5113154" y="4625123"/>
              <a:chExt cx="501969" cy="494182"/>
            </a:xfrm>
          </p:grpSpPr>
          <p:sp>
            <p:nvSpPr>
              <p:cNvPr id="819" name="Rectangle 818">
                <a:extLst>
                  <a:ext uri="{FF2B5EF4-FFF2-40B4-BE49-F238E27FC236}">
                    <a16:creationId xmlns:a16="http://schemas.microsoft.com/office/drawing/2014/main" id="{C9E3443A-171E-40EB-BB82-9F892C0B13A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0" name="Rectangle 819">
                <a:extLst>
                  <a:ext uri="{FF2B5EF4-FFF2-40B4-BE49-F238E27FC236}">
                    <a16:creationId xmlns:a16="http://schemas.microsoft.com/office/drawing/2014/main" id="{3181F482-A238-450C-90F7-511CCA6BCDF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2" name="Group 741">
              <a:extLst>
                <a:ext uri="{FF2B5EF4-FFF2-40B4-BE49-F238E27FC236}">
                  <a16:creationId xmlns:a16="http://schemas.microsoft.com/office/drawing/2014/main" id="{0641ED1D-E72B-4EDB-AB16-E42187BC13AF}"/>
                </a:ext>
              </a:extLst>
            </p:cNvPr>
            <p:cNvGrpSpPr/>
            <p:nvPr/>
          </p:nvGrpSpPr>
          <p:grpSpPr>
            <a:xfrm>
              <a:off x="11635494" y="3266424"/>
              <a:ext cx="164592" cy="164592"/>
              <a:chOff x="5113154" y="4625123"/>
              <a:chExt cx="501969" cy="494182"/>
            </a:xfrm>
          </p:grpSpPr>
          <p:sp>
            <p:nvSpPr>
              <p:cNvPr id="817" name="Rectangle 816">
                <a:extLst>
                  <a:ext uri="{FF2B5EF4-FFF2-40B4-BE49-F238E27FC236}">
                    <a16:creationId xmlns:a16="http://schemas.microsoft.com/office/drawing/2014/main" id="{2556FEB2-8458-4A53-98E9-46A96E77D34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8" name="Rectangle 817">
                <a:extLst>
                  <a:ext uri="{FF2B5EF4-FFF2-40B4-BE49-F238E27FC236}">
                    <a16:creationId xmlns:a16="http://schemas.microsoft.com/office/drawing/2014/main" id="{789F007D-7D1D-4C5F-940B-0E6DE5284D9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43" name="Oval 742">
              <a:extLst>
                <a:ext uri="{FF2B5EF4-FFF2-40B4-BE49-F238E27FC236}">
                  <a16:creationId xmlns:a16="http://schemas.microsoft.com/office/drawing/2014/main" id="{98D81B1E-D76F-47DB-979E-EA0BAAC73FEB}"/>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Oval 743">
              <a:extLst>
                <a:ext uri="{FF2B5EF4-FFF2-40B4-BE49-F238E27FC236}">
                  <a16:creationId xmlns:a16="http://schemas.microsoft.com/office/drawing/2014/main" id="{44E34F5F-C95A-4FFF-AC64-849326E0AE81}"/>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5" name="Group 744">
              <a:extLst>
                <a:ext uri="{FF2B5EF4-FFF2-40B4-BE49-F238E27FC236}">
                  <a16:creationId xmlns:a16="http://schemas.microsoft.com/office/drawing/2014/main" id="{B320F498-ACA6-40AF-ABA6-343CFEB9D6D0}"/>
                </a:ext>
              </a:extLst>
            </p:cNvPr>
            <p:cNvGrpSpPr/>
            <p:nvPr/>
          </p:nvGrpSpPr>
          <p:grpSpPr>
            <a:xfrm flipV="1">
              <a:off x="4591009" y="3471551"/>
              <a:ext cx="164592" cy="164592"/>
              <a:chOff x="5113154" y="4625123"/>
              <a:chExt cx="501969" cy="494182"/>
            </a:xfrm>
          </p:grpSpPr>
          <p:sp>
            <p:nvSpPr>
              <p:cNvPr id="815" name="Rectangle 814">
                <a:extLst>
                  <a:ext uri="{FF2B5EF4-FFF2-40B4-BE49-F238E27FC236}">
                    <a16:creationId xmlns:a16="http://schemas.microsoft.com/office/drawing/2014/main" id="{C7822419-1F25-4B60-8FAD-0CA1F3A3BD3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6" name="Rectangle 815">
                <a:extLst>
                  <a:ext uri="{FF2B5EF4-FFF2-40B4-BE49-F238E27FC236}">
                    <a16:creationId xmlns:a16="http://schemas.microsoft.com/office/drawing/2014/main" id="{ED307962-08BC-4820-926A-469ECD6324C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6" name="Group 745">
              <a:extLst>
                <a:ext uri="{FF2B5EF4-FFF2-40B4-BE49-F238E27FC236}">
                  <a16:creationId xmlns:a16="http://schemas.microsoft.com/office/drawing/2014/main" id="{2F2BC9DC-868D-407D-A55F-FDD4CBB8C58B}"/>
                </a:ext>
              </a:extLst>
            </p:cNvPr>
            <p:cNvGrpSpPr/>
            <p:nvPr/>
          </p:nvGrpSpPr>
          <p:grpSpPr>
            <a:xfrm flipV="1">
              <a:off x="4897291" y="3471551"/>
              <a:ext cx="164592" cy="164592"/>
              <a:chOff x="5113154" y="4625123"/>
              <a:chExt cx="501969" cy="494182"/>
            </a:xfrm>
          </p:grpSpPr>
          <p:sp>
            <p:nvSpPr>
              <p:cNvPr id="813" name="Rectangle 812">
                <a:extLst>
                  <a:ext uri="{FF2B5EF4-FFF2-40B4-BE49-F238E27FC236}">
                    <a16:creationId xmlns:a16="http://schemas.microsoft.com/office/drawing/2014/main" id="{A7842F50-B3EC-41AA-A66E-5002C31A2BF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4" name="Rectangle 813">
                <a:extLst>
                  <a:ext uri="{FF2B5EF4-FFF2-40B4-BE49-F238E27FC236}">
                    <a16:creationId xmlns:a16="http://schemas.microsoft.com/office/drawing/2014/main" id="{7943B877-F289-4135-91E1-62A6E01688B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7" name="Group 746">
              <a:extLst>
                <a:ext uri="{FF2B5EF4-FFF2-40B4-BE49-F238E27FC236}">
                  <a16:creationId xmlns:a16="http://schemas.microsoft.com/office/drawing/2014/main" id="{651B5EB3-6A22-4DAD-AF61-99A7A2B728E4}"/>
                </a:ext>
              </a:extLst>
            </p:cNvPr>
            <p:cNvGrpSpPr/>
            <p:nvPr/>
          </p:nvGrpSpPr>
          <p:grpSpPr>
            <a:xfrm flipV="1">
              <a:off x="5203573" y="3471551"/>
              <a:ext cx="164592" cy="164592"/>
              <a:chOff x="5113154" y="4625123"/>
              <a:chExt cx="501969" cy="494182"/>
            </a:xfrm>
          </p:grpSpPr>
          <p:sp>
            <p:nvSpPr>
              <p:cNvPr id="811" name="Rectangle 810">
                <a:extLst>
                  <a:ext uri="{FF2B5EF4-FFF2-40B4-BE49-F238E27FC236}">
                    <a16:creationId xmlns:a16="http://schemas.microsoft.com/office/drawing/2014/main" id="{7FE8F0C9-55EA-40BD-A6B7-8962E25A9DF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2" name="Rectangle 811">
                <a:extLst>
                  <a:ext uri="{FF2B5EF4-FFF2-40B4-BE49-F238E27FC236}">
                    <a16:creationId xmlns:a16="http://schemas.microsoft.com/office/drawing/2014/main" id="{E84E41B4-BFE8-4A3C-93BD-B89AA81C4E8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0B8EC7F4-F4A2-4CF2-827D-34516D7EEEF3}"/>
                </a:ext>
              </a:extLst>
            </p:cNvPr>
            <p:cNvGrpSpPr/>
            <p:nvPr/>
          </p:nvGrpSpPr>
          <p:grpSpPr>
            <a:xfrm flipV="1">
              <a:off x="5509854" y="3471551"/>
              <a:ext cx="164592" cy="164592"/>
              <a:chOff x="5113154" y="4625123"/>
              <a:chExt cx="501969" cy="494182"/>
            </a:xfrm>
          </p:grpSpPr>
          <p:sp>
            <p:nvSpPr>
              <p:cNvPr id="809" name="Rectangle 808">
                <a:extLst>
                  <a:ext uri="{FF2B5EF4-FFF2-40B4-BE49-F238E27FC236}">
                    <a16:creationId xmlns:a16="http://schemas.microsoft.com/office/drawing/2014/main" id="{F1F3B5AF-D957-430D-B182-2F311AABFDB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a:extLst>
                  <a:ext uri="{FF2B5EF4-FFF2-40B4-BE49-F238E27FC236}">
                    <a16:creationId xmlns:a16="http://schemas.microsoft.com/office/drawing/2014/main" id="{B61BE608-A3B8-4E87-83D4-5C518446EA6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9" name="Group 748">
              <a:extLst>
                <a:ext uri="{FF2B5EF4-FFF2-40B4-BE49-F238E27FC236}">
                  <a16:creationId xmlns:a16="http://schemas.microsoft.com/office/drawing/2014/main" id="{7AE53C30-9BB2-4C5D-B0E7-56561824E712}"/>
                </a:ext>
              </a:extLst>
            </p:cNvPr>
            <p:cNvGrpSpPr/>
            <p:nvPr/>
          </p:nvGrpSpPr>
          <p:grpSpPr>
            <a:xfrm flipV="1">
              <a:off x="5816136" y="3471551"/>
              <a:ext cx="164592" cy="164592"/>
              <a:chOff x="5113154" y="4625123"/>
              <a:chExt cx="501969" cy="494182"/>
            </a:xfrm>
          </p:grpSpPr>
          <p:sp>
            <p:nvSpPr>
              <p:cNvPr id="807" name="Rectangle 806">
                <a:extLst>
                  <a:ext uri="{FF2B5EF4-FFF2-40B4-BE49-F238E27FC236}">
                    <a16:creationId xmlns:a16="http://schemas.microsoft.com/office/drawing/2014/main" id="{9EACE60B-E920-49AE-ADD4-1D8EEB8D562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8" name="Rectangle 807">
                <a:extLst>
                  <a:ext uri="{FF2B5EF4-FFF2-40B4-BE49-F238E27FC236}">
                    <a16:creationId xmlns:a16="http://schemas.microsoft.com/office/drawing/2014/main" id="{F53A2EEE-45C3-4AE2-BAE1-2B8E0DDCE9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0" name="Group 749">
              <a:extLst>
                <a:ext uri="{FF2B5EF4-FFF2-40B4-BE49-F238E27FC236}">
                  <a16:creationId xmlns:a16="http://schemas.microsoft.com/office/drawing/2014/main" id="{DC97EF1C-D82D-4C2F-9A10-3133E93DCDC1}"/>
                </a:ext>
              </a:extLst>
            </p:cNvPr>
            <p:cNvGrpSpPr/>
            <p:nvPr/>
          </p:nvGrpSpPr>
          <p:grpSpPr>
            <a:xfrm flipV="1">
              <a:off x="6122418" y="3471551"/>
              <a:ext cx="164592" cy="164592"/>
              <a:chOff x="5113154" y="4625123"/>
              <a:chExt cx="501969" cy="494182"/>
            </a:xfrm>
          </p:grpSpPr>
          <p:sp>
            <p:nvSpPr>
              <p:cNvPr id="805" name="Rectangle 804">
                <a:extLst>
                  <a:ext uri="{FF2B5EF4-FFF2-40B4-BE49-F238E27FC236}">
                    <a16:creationId xmlns:a16="http://schemas.microsoft.com/office/drawing/2014/main" id="{897485AE-861C-45FE-B392-ABB26F5237D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a:extLst>
                  <a:ext uri="{FF2B5EF4-FFF2-40B4-BE49-F238E27FC236}">
                    <a16:creationId xmlns:a16="http://schemas.microsoft.com/office/drawing/2014/main" id="{9665E4CD-34F2-4410-BAC9-9DA95FE15D2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16020E5D-7BD2-43D1-9D2D-A349423C6C17}"/>
                </a:ext>
              </a:extLst>
            </p:cNvPr>
            <p:cNvGrpSpPr/>
            <p:nvPr/>
          </p:nvGrpSpPr>
          <p:grpSpPr>
            <a:xfrm flipV="1">
              <a:off x="6734981" y="3471551"/>
              <a:ext cx="164592" cy="164592"/>
              <a:chOff x="5113154" y="4625123"/>
              <a:chExt cx="501969" cy="494182"/>
            </a:xfrm>
          </p:grpSpPr>
          <p:sp>
            <p:nvSpPr>
              <p:cNvPr id="803" name="Rectangle 802">
                <a:extLst>
                  <a:ext uri="{FF2B5EF4-FFF2-40B4-BE49-F238E27FC236}">
                    <a16:creationId xmlns:a16="http://schemas.microsoft.com/office/drawing/2014/main" id="{4439F130-C716-4B57-8BA7-BF771AD43E6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4" name="Rectangle 803">
                <a:extLst>
                  <a:ext uri="{FF2B5EF4-FFF2-40B4-BE49-F238E27FC236}">
                    <a16:creationId xmlns:a16="http://schemas.microsoft.com/office/drawing/2014/main" id="{7F1BBE48-8B65-451F-BF74-665026BE2A0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B82E2E85-0869-4FE4-A93A-C9ADDC6FBEFF}"/>
                </a:ext>
              </a:extLst>
            </p:cNvPr>
            <p:cNvGrpSpPr/>
            <p:nvPr/>
          </p:nvGrpSpPr>
          <p:grpSpPr>
            <a:xfrm flipV="1">
              <a:off x="6428700" y="3471551"/>
              <a:ext cx="164592" cy="164592"/>
              <a:chOff x="5113154" y="4625123"/>
              <a:chExt cx="501969" cy="494182"/>
            </a:xfrm>
          </p:grpSpPr>
          <p:sp>
            <p:nvSpPr>
              <p:cNvPr id="801" name="Rectangle 800">
                <a:extLst>
                  <a:ext uri="{FF2B5EF4-FFF2-40B4-BE49-F238E27FC236}">
                    <a16:creationId xmlns:a16="http://schemas.microsoft.com/office/drawing/2014/main" id="{925DCE5D-867F-42F2-80FD-919D491672D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2" name="Rectangle 801">
                <a:extLst>
                  <a:ext uri="{FF2B5EF4-FFF2-40B4-BE49-F238E27FC236}">
                    <a16:creationId xmlns:a16="http://schemas.microsoft.com/office/drawing/2014/main" id="{4FE82862-7737-471E-B5C7-732A5B66141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1E149CCA-3D7E-4D2D-88C6-359A47F3272C}"/>
                </a:ext>
              </a:extLst>
            </p:cNvPr>
            <p:cNvGrpSpPr/>
            <p:nvPr/>
          </p:nvGrpSpPr>
          <p:grpSpPr>
            <a:xfrm flipV="1">
              <a:off x="7041263" y="3471551"/>
              <a:ext cx="164592" cy="164592"/>
              <a:chOff x="5113154" y="4625123"/>
              <a:chExt cx="501969" cy="494182"/>
            </a:xfrm>
          </p:grpSpPr>
          <p:sp>
            <p:nvSpPr>
              <p:cNvPr id="799" name="Rectangle 798">
                <a:extLst>
                  <a:ext uri="{FF2B5EF4-FFF2-40B4-BE49-F238E27FC236}">
                    <a16:creationId xmlns:a16="http://schemas.microsoft.com/office/drawing/2014/main" id="{B2C37212-6A27-4D4A-B47A-DF04DD50C00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0" name="Rectangle 799">
                <a:extLst>
                  <a:ext uri="{FF2B5EF4-FFF2-40B4-BE49-F238E27FC236}">
                    <a16:creationId xmlns:a16="http://schemas.microsoft.com/office/drawing/2014/main" id="{432168AD-1D09-425B-82A3-0D2AF907510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4" name="Group 753">
              <a:extLst>
                <a:ext uri="{FF2B5EF4-FFF2-40B4-BE49-F238E27FC236}">
                  <a16:creationId xmlns:a16="http://schemas.microsoft.com/office/drawing/2014/main" id="{1CC31E87-E9DF-4624-B4C3-E66529B0309E}"/>
                </a:ext>
              </a:extLst>
            </p:cNvPr>
            <p:cNvGrpSpPr/>
            <p:nvPr/>
          </p:nvGrpSpPr>
          <p:grpSpPr>
            <a:xfrm flipV="1">
              <a:off x="7347545" y="3471551"/>
              <a:ext cx="164592" cy="164592"/>
              <a:chOff x="5113154" y="4625123"/>
              <a:chExt cx="501969" cy="494182"/>
            </a:xfrm>
          </p:grpSpPr>
          <p:sp>
            <p:nvSpPr>
              <p:cNvPr id="797" name="Rectangle 796">
                <a:extLst>
                  <a:ext uri="{FF2B5EF4-FFF2-40B4-BE49-F238E27FC236}">
                    <a16:creationId xmlns:a16="http://schemas.microsoft.com/office/drawing/2014/main" id="{2E35A998-48D3-4875-9807-EE34CB0CE79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Rectangle 797">
                <a:extLst>
                  <a:ext uri="{FF2B5EF4-FFF2-40B4-BE49-F238E27FC236}">
                    <a16:creationId xmlns:a16="http://schemas.microsoft.com/office/drawing/2014/main" id="{32721E9E-E4CB-49AC-9311-8BC02597107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5" name="Group 754">
              <a:extLst>
                <a:ext uri="{FF2B5EF4-FFF2-40B4-BE49-F238E27FC236}">
                  <a16:creationId xmlns:a16="http://schemas.microsoft.com/office/drawing/2014/main" id="{9BEDB652-5480-4316-9129-024A3395DABF}"/>
                </a:ext>
              </a:extLst>
            </p:cNvPr>
            <p:cNvGrpSpPr/>
            <p:nvPr/>
          </p:nvGrpSpPr>
          <p:grpSpPr>
            <a:xfrm flipV="1">
              <a:off x="7653827" y="3471551"/>
              <a:ext cx="164592" cy="164592"/>
              <a:chOff x="5113154" y="4625123"/>
              <a:chExt cx="501969" cy="494182"/>
            </a:xfrm>
          </p:grpSpPr>
          <p:sp>
            <p:nvSpPr>
              <p:cNvPr id="795" name="Rectangle 794">
                <a:extLst>
                  <a:ext uri="{FF2B5EF4-FFF2-40B4-BE49-F238E27FC236}">
                    <a16:creationId xmlns:a16="http://schemas.microsoft.com/office/drawing/2014/main" id="{20D50ACD-5AE2-4544-8036-7FD5382E3F6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6" name="Rectangle 795">
                <a:extLst>
                  <a:ext uri="{FF2B5EF4-FFF2-40B4-BE49-F238E27FC236}">
                    <a16:creationId xmlns:a16="http://schemas.microsoft.com/office/drawing/2014/main" id="{7EFE0594-B7CD-48CF-B3D8-E2A6CE13572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6" name="Group 755">
              <a:extLst>
                <a:ext uri="{FF2B5EF4-FFF2-40B4-BE49-F238E27FC236}">
                  <a16:creationId xmlns:a16="http://schemas.microsoft.com/office/drawing/2014/main" id="{2B5233FC-671F-40C9-BB9F-887A8ED540C8}"/>
                </a:ext>
              </a:extLst>
            </p:cNvPr>
            <p:cNvGrpSpPr/>
            <p:nvPr/>
          </p:nvGrpSpPr>
          <p:grpSpPr>
            <a:xfrm flipV="1">
              <a:off x="7960109" y="3471551"/>
              <a:ext cx="164592" cy="164592"/>
              <a:chOff x="5113154" y="4625123"/>
              <a:chExt cx="501969" cy="494182"/>
            </a:xfrm>
          </p:grpSpPr>
          <p:sp>
            <p:nvSpPr>
              <p:cNvPr id="793" name="Rectangle 792">
                <a:extLst>
                  <a:ext uri="{FF2B5EF4-FFF2-40B4-BE49-F238E27FC236}">
                    <a16:creationId xmlns:a16="http://schemas.microsoft.com/office/drawing/2014/main" id="{F145B490-B891-4AB9-ABAB-83DE3684D68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4" name="Rectangle 793">
                <a:extLst>
                  <a:ext uri="{FF2B5EF4-FFF2-40B4-BE49-F238E27FC236}">
                    <a16:creationId xmlns:a16="http://schemas.microsoft.com/office/drawing/2014/main" id="{8EBEC433-EA75-49C2-BB66-182F82A7B3D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7" name="Group 756">
              <a:extLst>
                <a:ext uri="{FF2B5EF4-FFF2-40B4-BE49-F238E27FC236}">
                  <a16:creationId xmlns:a16="http://schemas.microsoft.com/office/drawing/2014/main" id="{7A287009-B232-4FFB-A980-B37BA6ED8E59}"/>
                </a:ext>
              </a:extLst>
            </p:cNvPr>
            <p:cNvGrpSpPr/>
            <p:nvPr/>
          </p:nvGrpSpPr>
          <p:grpSpPr>
            <a:xfrm flipV="1">
              <a:off x="8266390" y="3471551"/>
              <a:ext cx="164592" cy="164592"/>
              <a:chOff x="5113154" y="4625123"/>
              <a:chExt cx="501969" cy="494182"/>
            </a:xfrm>
          </p:grpSpPr>
          <p:sp>
            <p:nvSpPr>
              <p:cNvPr id="791" name="Rectangle 790">
                <a:extLst>
                  <a:ext uri="{FF2B5EF4-FFF2-40B4-BE49-F238E27FC236}">
                    <a16:creationId xmlns:a16="http://schemas.microsoft.com/office/drawing/2014/main" id="{2182F3BA-3623-4EBF-95D0-3D0DF285BAE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2" name="Rectangle 791">
                <a:extLst>
                  <a:ext uri="{FF2B5EF4-FFF2-40B4-BE49-F238E27FC236}">
                    <a16:creationId xmlns:a16="http://schemas.microsoft.com/office/drawing/2014/main" id="{91F12443-015A-4072-A7AC-E9AED6FADC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8" name="Group 757">
              <a:extLst>
                <a:ext uri="{FF2B5EF4-FFF2-40B4-BE49-F238E27FC236}">
                  <a16:creationId xmlns:a16="http://schemas.microsoft.com/office/drawing/2014/main" id="{1D9790C1-27A3-4A63-9629-81B1637D2E99}"/>
                </a:ext>
              </a:extLst>
            </p:cNvPr>
            <p:cNvGrpSpPr/>
            <p:nvPr/>
          </p:nvGrpSpPr>
          <p:grpSpPr>
            <a:xfrm flipV="1">
              <a:off x="8572672" y="3471551"/>
              <a:ext cx="164592" cy="164592"/>
              <a:chOff x="5113154" y="4625123"/>
              <a:chExt cx="501969" cy="494182"/>
            </a:xfrm>
          </p:grpSpPr>
          <p:sp>
            <p:nvSpPr>
              <p:cNvPr id="789" name="Rectangle 788">
                <a:extLst>
                  <a:ext uri="{FF2B5EF4-FFF2-40B4-BE49-F238E27FC236}">
                    <a16:creationId xmlns:a16="http://schemas.microsoft.com/office/drawing/2014/main" id="{21E46CFD-276E-4F82-BA61-C32F37E00E6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0714AA1D-A2E2-42FE-80ED-A1694D23C3C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9" name="Group 758">
              <a:extLst>
                <a:ext uri="{FF2B5EF4-FFF2-40B4-BE49-F238E27FC236}">
                  <a16:creationId xmlns:a16="http://schemas.microsoft.com/office/drawing/2014/main" id="{ECCF0C61-45CA-4747-AAB3-A0E895986EB5}"/>
                </a:ext>
              </a:extLst>
            </p:cNvPr>
            <p:cNvGrpSpPr/>
            <p:nvPr/>
          </p:nvGrpSpPr>
          <p:grpSpPr>
            <a:xfrm flipV="1">
              <a:off x="8878954" y="3471551"/>
              <a:ext cx="164592" cy="164592"/>
              <a:chOff x="5113154" y="4625123"/>
              <a:chExt cx="501969" cy="494182"/>
            </a:xfrm>
          </p:grpSpPr>
          <p:sp>
            <p:nvSpPr>
              <p:cNvPr id="787" name="Rectangle 786">
                <a:extLst>
                  <a:ext uri="{FF2B5EF4-FFF2-40B4-BE49-F238E27FC236}">
                    <a16:creationId xmlns:a16="http://schemas.microsoft.com/office/drawing/2014/main" id="{E0227B4E-7F1F-473F-8B6C-7445F19DC68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8" name="Rectangle 787">
                <a:extLst>
                  <a:ext uri="{FF2B5EF4-FFF2-40B4-BE49-F238E27FC236}">
                    <a16:creationId xmlns:a16="http://schemas.microsoft.com/office/drawing/2014/main" id="{342E5A76-CD75-452A-8037-F0B4B3EB56C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0" name="Group 759">
              <a:extLst>
                <a:ext uri="{FF2B5EF4-FFF2-40B4-BE49-F238E27FC236}">
                  <a16:creationId xmlns:a16="http://schemas.microsoft.com/office/drawing/2014/main" id="{E960B1BB-34DE-4D09-88F3-A9577911EE2C}"/>
                </a:ext>
              </a:extLst>
            </p:cNvPr>
            <p:cNvGrpSpPr/>
            <p:nvPr/>
          </p:nvGrpSpPr>
          <p:grpSpPr>
            <a:xfrm flipV="1">
              <a:off x="9185236" y="3471551"/>
              <a:ext cx="164592" cy="164592"/>
              <a:chOff x="5113154" y="4625123"/>
              <a:chExt cx="501969" cy="494182"/>
            </a:xfrm>
          </p:grpSpPr>
          <p:sp>
            <p:nvSpPr>
              <p:cNvPr id="785" name="Rectangle 784">
                <a:extLst>
                  <a:ext uri="{FF2B5EF4-FFF2-40B4-BE49-F238E27FC236}">
                    <a16:creationId xmlns:a16="http://schemas.microsoft.com/office/drawing/2014/main" id="{7D61C258-CFF2-4F37-B44A-35D59262202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a:extLst>
                  <a:ext uri="{FF2B5EF4-FFF2-40B4-BE49-F238E27FC236}">
                    <a16:creationId xmlns:a16="http://schemas.microsoft.com/office/drawing/2014/main" id="{D674423C-B32A-4564-8DAC-965AAF242B3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1" name="Group 760">
              <a:extLst>
                <a:ext uri="{FF2B5EF4-FFF2-40B4-BE49-F238E27FC236}">
                  <a16:creationId xmlns:a16="http://schemas.microsoft.com/office/drawing/2014/main" id="{0EE72770-3032-4877-AF29-336EA13E640D}"/>
                </a:ext>
              </a:extLst>
            </p:cNvPr>
            <p:cNvGrpSpPr/>
            <p:nvPr/>
          </p:nvGrpSpPr>
          <p:grpSpPr>
            <a:xfrm flipV="1">
              <a:off x="9491517" y="3471551"/>
              <a:ext cx="164592" cy="164592"/>
              <a:chOff x="5113154" y="4625123"/>
              <a:chExt cx="501969" cy="494182"/>
            </a:xfrm>
          </p:grpSpPr>
          <p:sp>
            <p:nvSpPr>
              <p:cNvPr id="783" name="Rectangle 782">
                <a:extLst>
                  <a:ext uri="{FF2B5EF4-FFF2-40B4-BE49-F238E27FC236}">
                    <a16:creationId xmlns:a16="http://schemas.microsoft.com/office/drawing/2014/main" id="{8B714047-0B6C-47B5-90D9-0F07D9ACE7F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a:extLst>
                  <a:ext uri="{FF2B5EF4-FFF2-40B4-BE49-F238E27FC236}">
                    <a16:creationId xmlns:a16="http://schemas.microsoft.com/office/drawing/2014/main" id="{62C4727F-0044-4BE6-B0E9-8130698C82C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FFE1512A-5B4D-494A-B156-38AFC78D4368}"/>
                </a:ext>
              </a:extLst>
            </p:cNvPr>
            <p:cNvGrpSpPr/>
            <p:nvPr/>
          </p:nvGrpSpPr>
          <p:grpSpPr>
            <a:xfrm flipV="1">
              <a:off x="9797799" y="3471551"/>
              <a:ext cx="164592" cy="164592"/>
              <a:chOff x="5113154" y="4625123"/>
              <a:chExt cx="501969" cy="494182"/>
            </a:xfrm>
          </p:grpSpPr>
          <p:sp>
            <p:nvSpPr>
              <p:cNvPr id="781" name="Rectangle 780">
                <a:extLst>
                  <a:ext uri="{FF2B5EF4-FFF2-40B4-BE49-F238E27FC236}">
                    <a16:creationId xmlns:a16="http://schemas.microsoft.com/office/drawing/2014/main" id="{5E3D4ECE-C57C-4211-8760-191062772F2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a:extLst>
                  <a:ext uri="{FF2B5EF4-FFF2-40B4-BE49-F238E27FC236}">
                    <a16:creationId xmlns:a16="http://schemas.microsoft.com/office/drawing/2014/main" id="{3D144283-C5B7-4368-8EAB-D288C816242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7ED3799E-2307-486D-9C4B-1E98C5E8D8E5}"/>
                </a:ext>
              </a:extLst>
            </p:cNvPr>
            <p:cNvGrpSpPr/>
            <p:nvPr/>
          </p:nvGrpSpPr>
          <p:grpSpPr>
            <a:xfrm flipV="1">
              <a:off x="10104081" y="3471551"/>
              <a:ext cx="164592" cy="164592"/>
              <a:chOff x="5113154" y="4625123"/>
              <a:chExt cx="501969" cy="494182"/>
            </a:xfrm>
          </p:grpSpPr>
          <p:sp>
            <p:nvSpPr>
              <p:cNvPr id="779" name="Rectangle 778">
                <a:extLst>
                  <a:ext uri="{FF2B5EF4-FFF2-40B4-BE49-F238E27FC236}">
                    <a16:creationId xmlns:a16="http://schemas.microsoft.com/office/drawing/2014/main" id="{0D952A7A-0138-4C0B-A903-E372499F1E2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a:extLst>
                  <a:ext uri="{FF2B5EF4-FFF2-40B4-BE49-F238E27FC236}">
                    <a16:creationId xmlns:a16="http://schemas.microsoft.com/office/drawing/2014/main" id="{3508224C-7D7C-40B0-90AB-43ABAB15A44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0D69822A-5057-4362-80BC-DA5B7A7F1F63}"/>
                </a:ext>
              </a:extLst>
            </p:cNvPr>
            <p:cNvGrpSpPr/>
            <p:nvPr/>
          </p:nvGrpSpPr>
          <p:grpSpPr>
            <a:xfrm flipV="1">
              <a:off x="10410363" y="3471551"/>
              <a:ext cx="164592" cy="164592"/>
              <a:chOff x="5113154" y="4625123"/>
              <a:chExt cx="501969" cy="494182"/>
            </a:xfrm>
          </p:grpSpPr>
          <p:sp>
            <p:nvSpPr>
              <p:cNvPr id="777" name="Rectangle 776">
                <a:extLst>
                  <a:ext uri="{FF2B5EF4-FFF2-40B4-BE49-F238E27FC236}">
                    <a16:creationId xmlns:a16="http://schemas.microsoft.com/office/drawing/2014/main" id="{0F4D2CF3-95A8-42F4-9E52-17E846E211B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a:extLst>
                  <a:ext uri="{FF2B5EF4-FFF2-40B4-BE49-F238E27FC236}">
                    <a16:creationId xmlns:a16="http://schemas.microsoft.com/office/drawing/2014/main" id="{BB80595C-DC9E-4DB8-AE46-020C957D8CA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5" name="Group 764">
              <a:extLst>
                <a:ext uri="{FF2B5EF4-FFF2-40B4-BE49-F238E27FC236}">
                  <a16:creationId xmlns:a16="http://schemas.microsoft.com/office/drawing/2014/main" id="{D71BC543-C75E-46B9-9AEE-1BF91A0282EC}"/>
                </a:ext>
              </a:extLst>
            </p:cNvPr>
            <p:cNvGrpSpPr/>
            <p:nvPr/>
          </p:nvGrpSpPr>
          <p:grpSpPr>
            <a:xfrm flipV="1">
              <a:off x="10716645" y="3471551"/>
              <a:ext cx="164592" cy="164592"/>
              <a:chOff x="5113154" y="4625123"/>
              <a:chExt cx="501969" cy="494182"/>
            </a:xfrm>
          </p:grpSpPr>
          <p:sp>
            <p:nvSpPr>
              <p:cNvPr id="775" name="Rectangle 774">
                <a:extLst>
                  <a:ext uri="{FF2B5EF4-FFF2-40B4-BE49-F238E27FC236}">
                    <a16:creationId xmlns:a16="http://schemas.microsoft.com/office/drawing/2014/main" id="{59D9B3D9-C0A3-4402-9807-7F06423E6DE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6" name="Rectangle 775">
                <a:extLst>
                  <a:ext uri="{FF2B5EF4-FFF2-40B4-BE49-F238E27FC236}">
                    <a16:creationId xmlns:a16="http://schemas.microsoft.com/office/drawing/2014/main" id="{6A264675-BCAB-4288-8F59-E912B92142C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6" name="Group 765">
              <a:extLst>
                <a:ext uri="{FF2B5EF4-FFF2-40B4-BE49-F238E27FC236}">
                  <a16:creationId xmlns:a16="http://schemas.microsoft.com/office/drawing/2014/main" id="{48049E1C-F081-425C-B895-A73D28D49653}"/>
                </a:ext>
              </a:extLst>
            </p:cNvPr>
            <p:cNvGrpSpPr/>
            <p:nvPr/>
          </p:nvGrpSpPr>
          <p:grpSpPr>
            <a:xfrm flipV="1">
              <a:off x="11022926" y="3471551"/>
              <a:ext cx="164592" cy="164592"/>
              <a:chOff x="5113154" y="4625123"/>
              <a:chExt cx="501969" cy="494182"/>
            </a:xfrm>
          </p:grpSpPr>
          <p:sp>
            <p:nvSpPr>
              <p:cNvPr id="773" name="Rectangle 772">
                <a:extLst>
                  <a:ext uri="{FF2B5EF4-FFF2-40B4-BE49-F238E27FC236}">
                    <a16:creationId xmlns:a16="http://schemas.microsoft.com/office/drawing/2014/main" id="{A0B2D646-B09E-460F-9651-72C00341476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4" name="Rectangle 773">
                <a:extLst>
                  <a:ext uri="{FF2B5EF4-FFF2-40B4-BE49-F238E27FC236}">
                    <a16:creationId xmlns:a16="http://schemas.microsoft.com/office/drawing/2014/main" id="{9CEF7564-2BF9-47EC-AF1D-68BFC534B08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7" name="Group 766">
              <a:extLst>
                <a:ext uri="{FF2B5EF4-FFF2-40B4-BE49-F238E27FC236}">
                  <a16:creationId xmlns:a16="http://schemas.microsoft.com/office/drawing/2014/main" id="{0F85784A-A377-46D8-B122-2885E31F9B93}"/>
                </a:ext>
              </a:extLst>
            </p:cNvPr>
            <p:cNvGrpSpPr/>
            <p:nvPr/>
          </p:nvGrpSpPr>
          <p:grpSpPr>
            <a:xfrm flipV="1">
              <a:off x="11329208" y="3471551"/>
              <a:ext cx="164592" cy="164592"/>
              <a:chOff x="5113154" y="4625123"/>
              <a:chExt cx="501969" cy="494182"/>
            </a:xfrm>
          </p:grpSpPr>
          <p:sp>
            <p:nvSpPr>
              <p:cNvPr id="771" name="Rectangle 770">
                <a:extLst>
                  <a:ext uri="{FF2B5EF4-FFF2-40B4-BE49-F238E27FC236}">
                    <a16:creationId xmlns:a16="http://schemas.microsoft.com/office/drawing/2014/main" id="{00FC4F66-26AA-4D36-90DC-C1AD33790F9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2" name="Rectangle 771">
                <a:extLst>
                  <a:ext uri="{FF2B5EF4-FFF2-40B4-BE49-F238E27FC236}">
                    <a16:creationId xmlns:a16="http://schemas.microsoft.com/office/drawing/2014/main" id="{5C6D2BE1-20B6-433B-A54F-CE201AA851D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F30ACE19-599F-42B7-929E-2A98C66A2CCF}"/>
                </a:ext>
              </a:extLst>
            </p:cNvPr>
            <p:cNvGrpSpPr/>
            <p:nvPr/>
          </p:nvGrpSpPr>
          <p:grpSpPr>
            <a:xfrm flipV="1">
              <a:off x="11635494" y="3471551"/>
              <a:ext cx="164592" cy="164592"/>
              <a:chOff x="5113154" y="4625123"/>
              <a:chExt cx="501969" cy="494182"/>
            </a:xfrm>
          </p:grpSpPr>
          <p:sp>
            <p:nvSpPr>
              <p:cNvPr id="769" name="Rectangle 768">
                <a:extLst>
                  <a:ext uri="{FF2B5EF4-FFF2-40B4-BE49-F238E27FC236}">
                    <a16:creationId xmlns:a16="http://schemas.microsoft.com/office/drawing/2014/main" id="{4C61DE23-8386-402E-B184-2F3FB1A39EC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0" name="Rectangle 769">
                <a:extLst>
                  <a:ext uri="{FF2B5EF4-FFF2-40B4-BE49-F238E27FC236}">
                    <a16:creationId xmlns:a16="http://schemas.microsoft.com/office/drawing/2014/main" id="{A33EA517-4E9E-46EE-B4A2-3ECEA2D1997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66" name="Group 865">
            <a:extLst>
              <a:ext uri="{FF2B5EF4-FFF2-40B4-BE49-F238E27FC236}">
                <a16:creationId xmlns:a16="http://schemas.microsoft.com/office/drawing/2014/main" id="{14ABB877-D648-464C-81DE-078B6A29BDA3}"/>
              </a:ext>
            </a:extLst>
          </p:cNvPr>
          <p:cNvGrpSpPr/>
          <p:nvPr/>
        </p:nvGrpSpPr>
        <p:grpSpPr>
          <a:xfrm flipH="1">
            <a:off x="8785663" y="1172687"/>
            <a:ext cx="2997418" cy="188762"/>
            <a:chOff x="4125473" y="3205063"/>
            <a:chExt cx="7853601" cy="494579"/>
          </a:xfrm>
        </p:grpSpPr>
        <p:sp>
          <p:nvSpPr>
            <p:cNvPr id="867" name="Rectangle: Rounded Corners 866">
              <a:extLst>
                <a:ext uri="{FF2B5EF4-FFF2-40B4-BE49-F238E27FC236}">
                  <a16:creationId xmlns:a16="http://schemas.microsoft.com/office/drawing/2014/main" id="{825EAB1F-C14A-458C-8DB5-853DF4D8900C}"/>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8" name="Group 867">
              <a:extLst>
                <a:ext uri="{FF2B5EF4-FFF2-40B4-BE49-F238E27FC236}">
                  <a16:creationId xmlns:a16="http://schemas.microsoft.com/office/drawing/2014/main" id="{65D1B711-05B3-4354-B7FE-8DA2568A6A2E}"/>
                </a:ext>
              </a:extLst>
            </p:cNvPr>
            <p:cNvGrpSpPr/>
            <p:nvPr/>
          </p:nvGrpSpPr>
          <p:grpSpPr>
            <a:xfrm>
              <a:off x="4591009" y="3266424"/>
              <a:ext cx="164592" cy="164592"/>
              <a:chOff x="5113154" y="4625123"/>
              <a:chExt cx="501969" cy="494182"/>
            </a:xfrm>
          </p:grpSpPr>
          <p:sp>
            <p:nvSpPr>
              <p:cNvPr id="1012" name="Rectangle 1011">
                <a:extLst>
                  <a:ext uri="{FF2B5EF4-FFF2-40B4-BE49-F238E27FC236}">
                    <a16:creationId xmlns:a16="http://schemas.microsoft.com/office/drawing/2014/main" id="{D1A01A14-57B4-426D-9E30-BE8197CE60A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3" name="Rectangle 1012">
                <a:extLst>
                  <a:ext uri="{FF2B5EF4-FFF2-40B4-BE49-F238E27FC236}">
                    <a16:creationId xmlns:a16="http://schemas.microsoft.com/office/drawing/2014/main" id="{D906C4DE-91BF-443E-A628-BE030FE6AA1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69" name="Group 868">
              <a:extLst>
                <a:ext uri="{FF2B5EF4-FFF2-40B4-BE49-F238E27FC236}">
                  <a16:creationId xmlns:a16="http://schemas.microsoft.com/office/drawing/2014/main" id="{581E75E2-61B2-4AD3-975A-A4132B16AAAE}"/>
                </a:ext>
              </a:extLst>
            </p:cNvPr>
            <p:cNvGrpSpPr/>
            <p:nvPr/>
          </p:nvGrpSpPr>
          <p:grpSpPr>
            <a:xfrm>
              <a:off x="4897291" y="3266424"/>
              <a:ext cx="164592" cy="164592"/>
              <a:chOff x="5113154" y="4625123"/>
              <a:chExt cx="501969" cy="494182"/>
            </a:xfrm>
          </p:grpSpPr>
          <p:sp>
            <p:nvSpPr>
              <p:cNvPr id="1010" name="Rectangle 1009">
                <a:extLst>
                  <a:ext uri="{FF2B5EF4-FFF2-40B4-BE49-F238E27FC236}">
                    <a16:creationId xmlns:a16="http://schemas.microsoft.com/office/drawing/2014/main" id="{4018486F-4E38-4365-8A4F-4ECF2FCCD2C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1" name="Rectangle 1010">
                <a:extLst>
                  <a:ext uri="{FF2B5EF4-FFF2-40B4-BE49-F238E27FC236}">
                    <a16:creationId xmlns:a16="http://schemas.microsoft.com/office/drawing/2014/main" id="{CDA31006-FF63-4BF0-9C15-11D84DF533B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0" name="Group 869">
              <a:extLst>
                <a:ext uri="{FF2B5EF4-FFF2-40B4-BE49-F238E27FC236}">
                  <a16:creationId xmlns:a16="http://schemas.microsoft.com/office/drawing/2014/main" id="{FEA605AA-AE61-4A7C-8450-8B8B8B48649E}"/>
                </a:ext>
              </a:extLst>
            </p:cNvPr>
            <p:cNvGrpSpPr/>
            <p:nvPr/>
          </p:nvGrpSpPr>
          <p:grpSpPr>
            <a:xfrm>
              <a:off x="5203573" y="3266424"/>
              <a:ext cx="164592" cy="164592"/>
              <a:chOff x="5113154" y="4625123"/>
              <a:chExt cx="501969" cy="494182"/>
            </a:xfrm>
          </p:grpSpPr>
          <p:sp>
            <p:nvSpPr>
              <p:cNvPr id="1008" name="Rectangle 1007">
                <a:extLst>
                  <a:ext uri="{FF2B5EF4-FFF2-40B4-BE49-F238E27FC236}">
                    <a16:creationId xmlns:a16="http://schemas.microsoft.com/office/drawing/2014/main" id="{F0A30017-B60B-46A5-A97A-16EBB1BED06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9" name="Rectangle 1008">
                <a:extLst>
                  <a:ext uri="{FF2B5EF4-FFF2-40B4-BE49-F238E27FC236}">
                    <a16:creationId xmlns:a16="http://schemas.microsoft.com/office/drawing/2014/main" id="{C12BD554-FD0F-471B-A117-7C494A80FD4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1" name="Group 870">
              <a:extLst>
                <a:ext uri="{FF2B5EF4-FFF2-40B4-BE49-F238E27FC236}">
                  <a16:creationId xmlns:a16="http://schemas.microsoft.com/office/drawing/2014/main" id="{59A32A73-4512-4401-8C3A-2BC19E50A72D}"/>
                </a:ext>
              </a:extLst>
            </p:cNvPr>
            <p:cNvGrpSpPr/>
            <p:nvPr/>
          </p:nvGrpSpPr>
          <p:grpSpPr>
            <a:xfrm>
              <a:off x="5509854" y="3266424"/>
              <a:ext cx="164592" cy="164592"/>
              <a:chOff x="5113154" y="4625123"/>
              <a:chExt cx="501969" cy="494182"/>
            </a:xfrm>
          </p:grpSpPr>
          <p:sp>
            <p:nvSpPr>
              <p:cNvPr id="1006" name="Rectangle 1005">
                <a:extLst>
                  <a:ext uri="{FF2B5EF4-FFF2-40B4-BE49-F238E27FC236}">
                    <a16:creationId xmlns:a16="http://schemas.microsoft.com/office/drawing/2014/main" id="{9FAD0F3E-FFF6-40F6-AE05-CFE1AE6BCEF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7" name="Rectangle 1006">
                <a:extLst>
                  <a:ext uri="{FF2B5EF4-FFF2-40B4-BE49-F238E27FC236}">
                    <a16:creationId xmlns:a16="http://schemas.microsoft.com/office/drawing/2014/main" id="{247E6D08-E080-4FF3-9ED4-7784D63DB1D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2" name="Group 871">
              <a:extLst>
                <a:ext uri="{FF2B5EF4-FFF2-40B4-BE49-F238E27FC236}">
                  <a16:creationId xmlns:a16="http://schemas.microsoft.com/office/drawing/2014/main" id="{77216BC8-CD0C-4735-9344-69B4AD280B73}"/>
                </a:ext>
              </a:extLst>
            </p:cNvPr>
            <p:cNvGrpSpPr/>
            <p:nvPr/>
          </p:nvGrpSpPr>
          <p:grpSpPr>
            <a:xfrm>
              <a:off x="5816136" y="3266424"/>
              <a:ext cx="164592" cy="164592"/>
              <a:chOff x="5113154" y="4625123"/>
              <a:chExt cx="501969" cy="494182"/>
            </a:xfrm>
          </p:grpSpPr>
          <p:sp>
            <p:nvSpPr>
              <p:cNvPr id="1004" name="Rectangle 1003">
                <a:extLst>
                  <a:ext uri="{FF2B5EF4-FFF2-40B4-BE49-F238E27FC236}">
                    <a16:creationId xmlns:a16="http://schemas.microsoft.com/office/drawing/2014/main" id="{FBE27869-87FB-4C6A-8455-82472E1D7CF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5" name="Rectangle 1004">
                <a:extLst>
                  <a:ext uri="{FF2B5EF4-FFF2-40B4-BE49-F238E27FC236}">
                    <a16:creationId xmlns:a16="http://schemas.microsoft.com/office/drawing/2014/main" id="{7CF7393F-D165-4AB2-9EB0-E466ED6F9E2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3" name="Group 872">
              <a:extLst>
                <a:ext uri="{FF2B5EF4-FFF2-40B4-BE49-F238E27FC236}">
                  <a16:creationId xmlns:a16="http://schemas.microsoft.com/office/drawing/2014/main" id="{DCAE4231-6531-4C16-A323-DEE4A6788B14}"/>
                </a:ext>
              </a:extLst>
            </p:cNvPr>
            <p:cNvGrpSpPr/>
            <p:nvPr/>
          </p:nvGrpSpPr>
          <p:grpSpPr>
            <a:xfrm>
              <a:off x="6122418" y="3266424"/>
              <a:ext cx="164592" cy="164592"/>
              <a:chOff x="5113154" y="4625123"/>
              <a:chExt cx="501969" cy="494182"/>
            </a:xfrm>
          </p:grpSpPr>
          <p:sp>
            <p:nvSpPr>
              <p:cNvPr id="1002" name="Rectangle 1001">
                <a:extLst>
                  <a:ext uri="{FF2B5EF4-FFF2-40B4-BE49-F238E27FC236}">
                    <a16:creationId xmlns:a16="http://schemas.microsoft.com/office/drawing/2014/main" id="{CA846D7E-674A-47D5-B9B3-74684B4FB5B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3" name="Rectangle 1002">
                <a:extLst>
                  <a:ext uri="{FF2B5EF4-FFF2-40B4-BE49-F238E27FC236}">
                    <a16:creationId xmlns:a16="http://schemas.microsoft.com/office/drawing/2014/main" id="{7A534E4E-5C42-4325-B87E-C92901ADE7B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4" name="Group 873">
              <a:extLst>
                <a:ext uri="{FF2B5EF4-FFF2-40B4-BE49-F238E27FC236}">
                  <a16:creationId xmlns:a16="http://schemas.microsoft.com/office/drawing/2014/main" id="{DC51CA43-F270-4A0D-9A57-7561C1280D6D}"/>
                </a:ext>
              </a:extLst>
            </p:cNvPr>
            <p:cNvGrpSpPr/>
            <p:nvPr/>
          </p:nvGrpSpPr>
          <p:grpSpPr>
            <a:xfrm>
              <a:off x="6734981" y="3266424"/>
              <a:ext cx="164592" cy="164592"/>
              <a:chOff x="5113154" y="4625123"/>
              <a:chExt cx="501969" cy="494182"/>
            </a:xfrm>
          </p:grpSpPr>
          <p:sp>
            <p:nvSpPr>
              <p:cNvPr id="1000" name="Rectangle 999">
                <a:extLst>
                  <a:ext uri="{FF2B5EF4-FFF2-40B4-BE49-F238E27FC236}">
                    <a16:creationId xmlns:a16="http://schemas.microsoft.com/office/drawing/2014/main" id="{E759F4C2-E53C-4E2F-AFB3-FC5976DA9C4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1" name="Rectangle 1000">
                <a:extLst>
                  <a:ext uri="{FF2B5EF4-FFF2-40B4-BE49-F238E27FC236}">
                    <a16:creationId xmlns:a16="http://schemas.microsoft.com/office/drawing/2014/main" id="{AE7C29B8-6062-4E60-BCC3-F2BA3D512A8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5" name="Group 874">
              <a:extLst>
                <a:ext uri="{FF2B5EF4-FFF2-40B4-BE49-F238E27FC236}">
                  <a16:creationId xmlns:a16="http://schemas.microsoft.com/office/drawing/2014/main" id="{E029B514-3356-4D2C-A8E8-1B2CC579A0C6}"/>
                </a:ext>
              </a:extLst>
            </p:cNvPr>
            <p:cNvGrpSpPr/>
            <p:nvPr/>
          </p:nvGrpSpPr>
          <p:grpSpPr>
            <a:xfrm>
              <a:off x="6428700" y="3266424"/>
              <a:ext cx="164592" cy="164592"/>
              <a:chOff x="5113154" y="4625123"/>
              <a:chExt cx="501969" cy="494182"/>
            </a:xfrm>
          </p:grpSpPr>
          <p:sp>
            <p:nvSpPr>
              <p:cNvPr id="998" name="Rectangle 997">
                <a:extLst>
                  <a:ext uri="{FF2B5EF4-FFF2-40B4-BE49-F238E27FC236}">
                    <a16:creationId xmlns:a16="http://schemas.microsoft.com/office/drawing/2014/main" id="{139B34CA-EE06-418D-BACD-171DAAACDBD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9" name="Rectangle 998">
                <a:extLst>
                  <a:ext uri="{FF2B5EF4-FFF2-40B4-BE49-F238E27FC236}">
                    <a16:creationId xmlns:a16="http://schemas.microsoft.com/office/drawing/2014/main" id="{B84CD67A-DD7D-4084-A060-E222AC54FBE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6" name="Group 875">
              <a:extLst>
                <a:ext uri="{FF2B5EF4-FFF2-40B4-BE49-F238E27FC236}">
                  <a16:creationId xmlns:a16="http://schemas.microsoft.com/office/drawing/2014/main" id="{64E25E2F-D0A4-481A-8ACF-BF3662072188}"/>
                </a:ext>
              </a:extLst>
            </p:cNvPr>
            <p:cNvGrpSpPr/>
            <p:nvPr/>
          </p:nvGrpSpPr>
          <p:grpSpPr>
            <a:xfrm>
              <a:off x="7041263" y="3266424"/>
              <a:ext cx="164592" cy="164592"/>
              <a:chOff x="5113154" y="4625123"/>
              <a:chExt cx="501969" cy="494182"/>
            </a:xfrm>
          </p:grpSpPr>
          <p:sp>
            <p:nvSpPr>
              <p:cNvPr id="996" name="Rectangle 995">
                <a:extLst>
                  <a:ext uri="{FF2B5EF4-FFF2-40B4-BE49-F238E27FC236}">
                    <a16:creationId xmlns:a16="http://schemas.microsoft.com/office/drawing/2014/main" id="{0B9011CA-09A9-4E18-B557-9394B71F2B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7" name="Rectangle 996">
                <a:extLst>
                  <a:ext uri="{FF2B5EF4-FFF2-40B4-BE49-F238E27FC236}">
                    <a16:creationId xmlns:a16="http://schemas.microsoft.com/office/drawing/2014/main" id="{E757BE2D-1E1B-4254-A164-DE5EE180BD1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7" name="Group 876">
              <a:extLst>
                <a:ext uri="{FF2B5EF4-FFF2-40B4-BE49-F238E27FC236}">
                  <a16:creationId xmlns:a16="http://schemas.microsoft.com/office/drawing/2014/main" id="{80DA8ACF-786A-4075-BA00-F91AE3F9F209}"/>
                </a:ext>
              </a:extLst>
            </p:cNvPr>
            <p:cNvGrpSpPr/>
            <p:nvPr/>
          </p:nvGrpSpPr>
          <p:grpSpPr>
            <a:xfrm>
              <a:off x="7347545" y="3266424"/>
              <a:ext cx="164592" cy="164592"/>
              <a:chOff x="5113154" y="4625123"/>
              <a:chExt cx="501969" cy="494182"/>
            </a:xfrm>
          </p:grpSpPr>
          <p:sp>
            <p:nvSpPr>
              <p:cNvPr id="994" name="Rectangle 993">
                <a:extLst>
                  <a:ext uri="{FF2B5EF4-FFF2-40B4-BE49-F238E27FC236}">
                    <a16:creationId xmlns:a16="http://schemas.microsoft.com/office/drawing/2014/main" id="{03606987-B470-4E8C-B724-06BED4AD8CA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5" name="Rectangle 994">
                <a:extLst>
                  <a:ext uri="{FF2B5EF4-FFF2-40B4-BE49-F238E27FC236}">
                    <a16:creationId xmlns:a16="http://schemas.microsoft.com/office/drawing/2014/main" id="{DBBA5B37-8FCB-4102-A03F-038843F29CB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8" name="Group 877">
              <a:extLst>
                <a:ext uri="{FF2B5EF4-FFF2-40B4-BE49-F238E27FC236}">
                  <a16:creationId xmlns:a16="http://schemas.microsoft.com/office/drawing/2014/main" id="{E43C1D75-E5D0-45A7-AD22-7818BF80172F}"/>
                </a:ext>
              </a:extLst>
            </p:cNvPr>
            <p:cNvGrpSpPr/>
            <p:nvPr/>
          </p:nvGrpSpPr>
          <p:grpSpPr>
            <a:xfrm>
              <a:off x="7653827" y="3266424"/>
              <a:ext cx="164592" cy="164592"/>
              <a:chOff x="5113154" y="4625123"/>
              <a:chExt cx="501969" cy="494182"/>
            </a:xfrm>
          </p:grpSpPr>
          <p:sp>
            <p:nvSpPr>
              <p:cNvPr id="992" name="Rectangle 991">
                <a:extLst>
                  <a:ext uri="{FF2B5EF4-FFF2-40B4-BE49-F238E27FC236}">
                    <a16:creationId xmlns:a16="http://schemas.microsoft.com/office/drawing/2014/main" id="{DA6A112F-5925-422E-B63D-91E851AFC29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3" name="Rectangle 992">
                <a:extLst>
                  <a:ext uri="{FF2B5EF4-FFF2-40B4-BE49-F238E27FC236}">
                    <a16:creationId xmlns:a16="http://schemas.microsoft.com/office/drawing/2014/main" id="{93A07A40-ACD1-4769-A47C-0EE481B9CBE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9" name="Group 878">
              <a:extLst>
                <a:ext uri="{FF2B5EF4-FFF2-40B4-BE49-F238E27FC236}">
                  <a16:creationId xmlns:a16="http://schemas.microsoft.com/office/drawing/2014/main" id="{365B7492-EC0A-4339-A3D0-5C67F1D57A8D}"/>
                </a:ext>
              </a:extLst>
            </p:cNvPr>
            <p:cNvGrpSpPr/>
            <p:nvPr/>
          </p:nvGrpSpPr>
          <p:grpSpPr>
            <a:xfrm>
              <a:off x="7960109" y="3266424"/>
              <a:ext cx="164592" cy="164592"/>
              <a:chOff x="5113154" y="4625123"/>
              <a:chExt cx="501969" cy="494182"/>
            </a:xfrm>
          </p:grpSpPr>
          <p:sp>
            <p:nvSpPr>
              <p:cNvPr id="990" name="Rectangle 989">
                <a:extLst>
                  <a:ext uri="{FF2B5EF4-FFF2-40B4-BE49-F238E27FC236}">
                    <a16:creationId xmlns:a16="http://schemas.microsoft.com/office/drawing/2014/main" id="{ABC57CF1-C1AF-408F-8E2A-B3BDDF35F5F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1" name="Rectangle 990">
                <a:extLst>
                  <a:ext uri="{FF2B5EF4-FFF2-40B4-BE49-F238E27FC236}">
                    <a16:creationId xmlns:a16="http://schemas.microsoft.com/office/drawing/2014/main" id="{B3710A41-DDAC-48A0-BB5D-62632E87C55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0" name="Group 879">
              <a:extLst>
                <a:ext uri="{FF2B5EF4-FFF2-40B4-BE49-F238E27FC236}">
                  <a16:creationId xmlns:a16="http://schemas.microsoft.com/office/drawing/2014/main" id="{CF7797AD-024D-4987-A4F7-94232FD4EFE2}"/>
                </a:ext>
              </a:extLst>
            </p:cNvPr>
            <p:cNvGrpSpPr/>
            <p:nvPr/>
          </p:nvGrpSpPr>
          <p:grpSpPr>
            <a:xfrm>
              <a:off x="8266390" y="3266424"/>
              <a:ext cx="164592" cy="164592"/>
              <a:chOff x="5113154" y="4625123"/>
              <a:chExt cx="501969" cy="494182"/>
            </a:xfrm>
          </p:grpSpPr>
          <p:sp>
            <p:nvSpPr>
              <p:cNvPr id="988" name="Rectangle 987">
                <a:extLst>
                  <a:ext uri="{FF2B5EF4-FFF2-40B4-BE49-F238E27FC236}">
                    <a16:creationId xmlns:a16="http://schemas.microsoft.com/office/drawing/2014/main" id="{A7AF73BF-4E94-4C68-9CDA-A6F9DFD2EAB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9" name="Rectangle 988">
                <a:extLst>
                  <a:ext uri="{FF2B5EF4-FFF2-40B4-BE49-F238E27FC236}">
                    <a16:creationId xmlns:a16="http://schemas.microsoft.com/office/drawing/2014/main" id="{FE96DC50-D636-401B-9063-14CDE20F36D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1" name="Group 880">
              <a:extLst>
                <a:ext uri="{FF2B5EF4-FFF2-40B4-BE49-F238E27FC236}">
                  <a16:creationId xmlns:a16="http://schemas.microsoft.com/office/drawing/2014/main" id="{2168AFE8-5EC2-4802-8AE1-5510CB8AC71B}"/>
                </a:ext>
              </a:extLst>
            </p:cNvPr>
            <p:cNvGrpSpPr/>
            <p:nvPr/>
          </p:nvGrpSpPr>
          <p:grpSpPr>
            <a:xfrm>
              <a:off x="8572672" y="3266424"/>
              <a:ext cx="164592" cy="164592"/>
              <a:chOff x="5113154" y="4625123"/>
              <a:chExt cx="501969" cy="494182"/>
            </a:xfrm>
          </p:grpSpPr>
          <p:sp>
            <p:nvSpPr>
              <p:cNvPr id="986" name="Rectangle 985">
                <a:extLst>
                  <a:ext uri="{FF2B5EF4-FFF2-40B4-BE49-F238E27FC236}">
                    <a16:creationId xmlns:a16="http://schemas.microsoft.com/office/drawing/2014/main" id="{C7E1E1FB-996C-4419-B11B-CBC88B62425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7" name="Rectangle 986">
                <a:extLst>
                  <a:ext uri="{FF2B5EF4-FFF2-40B4-BE49-F238E27FC236}">
                    <a16:creationId xmlns:a16="http://schemas.microsoft.com/office/drawing/2014/main" id="{1E5514D8-BAEA-4B48-8D36-83A706CB1BB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2" name="Group 881">
              <a:extLst>
                <a:ext uri="{FF2B5EF4-FFF2-40B4-BE49-F238E27FC236}">
                  <a16:creationId xmlns:a16="http://schemas.microsoft.com/office/drawing/2014/main" id="{6D4B9891-4239-4585-9A41-27F7BE84F0B1}"/>
                </a:ext>
              </a:extLst>
            </p:cNvPr>
            <p:cNvGrpSpPr/>
            <p:nvPr/>
          </p:nvGrpSpPr>
          <p:grpSpPr>
            <a:xfrm>
              <a:off x="8878954" y="3266424"/>
              <a:ext cx="164592" cy="164592"/>
              <a:chOff x="5113154" y="4625123"/>
              <a:chExt cx="501969" cy="494182"/>
            </a:xfrm>
          </p:grpSpPr>
          <p:sp>
            <p:nvSpPr>
              <p:cNvPr id="984" name="Rectangle 983">
                <a:extLst>
                  <a:ext uri="{FF2B5EF4-FFF2-40B4-BE49-F238E27FC236}">
                    <a16:creationId xmlns:a16="http://schemas.microsoft.com/office/drawing/2014/main" id="{ABDA9C92-34C6-42AA-9961-88316827175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5" name="Rectangle 984">
                <a:extLst>
                  <a:ext uri="{FF2B5EF4-FFF2-40B4-BE49-F238E27FC236}">
                    <a16:creationId xmlns:a16="http://schemas.microsoft.com/office/drawing/2014/main" id="{3CB674A3-BD64-44DF-9519-A22847872ED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3" name="Group 882">
              <a:extLst>
                <a:ext uri="{FF2B5EF4-FFF2-40B4-BE49-F238E27FC236}">
                  <a16:creationId xmlns:a16="http://schemas.microsoft.com/office/drawing/2014/main" id="{D58D0D33-3E0A-4855-8FD4-3441D3DA9054}"/>
                </a:ext>
              </a:extLst>
            </p:cNvPr>
            <p:cNvGrpSpPr/>
            <p:nvPr/>
          </p:nvGrpSpPr>
          <p:grpSpPr>
            <a:xfrm>
              <a:off x="9185236" y="3266424"/>
              <a:ext cx="164592" cy="164592"/>
              <a:chOff x="5113154" y="4625123"/>
              <a:chExt cx="501969" cy="494182"/>
            </a:xfrm>
          </p:grpSpPr>
          <p:sp>
            <p:nvSpPr>
              <p:cNvPr id="982" name="Rectangle 981">
                <a:extLst>
                  <a:ext uri="{FF2B5EF4-FFF2-40B4-BE49-F238E27FC236}">
                    <a16:creationId xmlns:a16="http://schemas.microsoft.com/office/drawing/2014/main" id="{D9E3D645-2CF3-401B-B532-59DC1DA1B67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3" name="Rectangle 982">
                <a:extLst>
                  <a:ext uri="{FF2B5EF4-FFF2-40B4-BE49-F238E27FC236}">
                    <a16:creationId xmlns:a16="http://schemas.microsoft.com/office/drawing/2014/main" id="{E1A40620-4B6A-42FE-BB95-A0CA6F5006EA}"/>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4" name="Group 883">
              <a:extLst>
                <a:ext uri="{FF2B5EF4-FFF2-40B4-BE49-F238E27FC236}">
                  <a16:creationId xmlns:a16="http://schemas.microsoft.com/office/drawing/2014/main" id="{3F0C900E-77DE-477B-B370-5E60A65E10AE}"/>
                </a:ext>
              </a:extLst>
            </p:cNvPr>
            <p:cNvGrpSpPr/>
            <p:nvPr/>
          </p:nvGrpSpPr>
          <p:grpSpPr>
            <a:xfrm>
              <a:off x="9491517" y="3266424"/>
              <a:ext cx="164592" cy="164592"/>
              <a:chOff x="5113154" y="4625123"/>
              <a:chExt cx="501969" cy="494182"/>
            </a:xfrm>
          </p:grpSpPr>
          <p:sp>
            <p:nvSpPr>
              <p:cNvPr id="980" name="Rectangle 979">
                <a:extLst>
                  <a:ext uri="{FF2B5EF4-FFF2-40B4-BE49-F238E27FC236}">
                    <a16:creationId xmlns:a16="http://schemas.microsoft.com/office/drawing/2014/main" id="{AC3F72C0-336F-47AF-AACE-49836FE9129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1" name="Rectangle 980">
                <a:extLst>
                  <a:ext uri="{FF2B5EF4-FFF2-40B4-BE49-F238E27FC236}">
                    <a16:creationId xmlns:a16="http://schemas.microsoft.com/office/drawing/2014/main" id="{0EC59B91-06A9-4826-A237-BC70B359362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5" name="Group 884">
              <a:extLst>
                <a:ext uri="{FF2B5EF4-FFF2-40B4-BE49-F238E27FC236}">
                  <a16:creationId xmlns:a16="http://schemas.microsoft.com/office/drawing/2014/main" id="{DF67E23E-B9AC-47CB-9DF7-AB342E28DAD8}"/>
                </a:ext>
              </a:extLst>
            </p:cNvPr>
            <p:cNvGrpSpPr/>
            <p:nvPr/>
          </p:nvGrpSpPr>
          <p:grpSpPr>
            <a:xfrm>
              <a:off x="9797799" y="3266424"/>
              <a:ext cx="164592" cy="164592"/>
              <a:chOff x="5113154" y="4625123"/>
              <a:chExt cx="501969" cy="494182"/>
            </a:xfrm>
          </p:grpSpPr>
          <p:sp>
            <p:nvSpPr>
              <p:cNvPr id="978" name="Rectangle 977">
                <a:extLst>
                  <a:ext uri="{FF2B5EF4-FFF2-40B4-BE49-F238E27FC236}">
                    <a16:creationId xmlns:a16="http://schemas.microsoft.com/office/drawing/2014/main" id="{A0E13BBF-39ED-4B9B-BA69-F337C89A355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9" name="Rectangle 978">
                <a:extLst>
                  <a:ext uri="{FF2B5EF4-FFF2-40B4-BE49-F238E27FC236}">
                    <a16:creationId xmlns:a16="http://schemas.microsoft.com/office/drawing/2014/main" id="{DE54F388-0D18-4BE9-A711-8D2744DB48C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6" name="Group 885">
              <a:extLst>
                <a:ext uri="{FF2B5EF4-FFF2-40B4-BE49-F238E27FC236}">
                  <a16:creationId xmlns:a16="http://schemas.microsoft.com/office/drawing/2014/main" id="{60B266AE-5347-40BB-B19F-9CA2EC3F3CC0}"/>
                </a:ext>
              </a:extLst>
            </p:cNvPr>
            <p:cNvGrpSpPr/>
            <p:nvPr/>
          </p:nvGrpSpPr>
          <p:grpSpPr>
            <a:xfrm>
              <a:off x="10104081" y="3266424"/>
              <a:ext cx="164592" cy="164592"/>
              <a:chOff x="5113154" y="4625123"/>
              <a:chExt cx="501969" cy="494182"/>
            </a:xfrm>
          </p:grpSpPr>
          <p:sp>
            <p:nvSpPr>
              <p:cNvPr id="976" name="Rectangle 975">
                <a:extLst>
                  <a:ext uri="{FF2B5EF4-FFF2-40B4-BE49-F238E27FC236}">
                    <a16:creationId xmlns:a16="http://schemas.microsoft.com/office/drawing/2014/main" id="{677FB982-17AE-4581-9FD7-62F4E9F882A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7" name="Rectangle 976">
                <a:extLst>
                  <a:ext uri="{FF2B5EF4-FFF2-40B4-BE49-F238E27FC236}">
                    <a16:creationId xmlns:a16="http://schemas.microsoft.com/office/drawing/2014/main" id="{96C6AAEB-BA18-452C-86BC-B5DACCE22C9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7" name="Group 886">
              <a:extLst>
                <a:ext uri="{FF2B5EF4-FFF2-40B4-BE49-F238E27FC236}">
                  <a16:creationId xmlns:a16="http://schemas.microsoft.com/office/drawing/2014/main" id="{3E235689-748A-4660-B4A3-93DE48B3AD33}"/>
                </a:ext>
              </a:extLst>
            </p:cNvPr>
            <p:cNvGrpSpPr/>
            <p:nvPr/>
          </p:nvGrpSpPr>
          <p:grpSpPr>
            <a:xfrm>
              <a:off x="10410363" y="3266424"/>
              <a:ext cx="164592" cy="164592"/>
              <a:chOff x="5113154" y="4625123"/>
              <a:chExt cx="501969" cy="494182"/>
            </a:xfrm>
          </p:grpSpPr>
          <p:sp>
            <p:nvSpPr>
              <p:cNvPr id="974" name="Rectangle 973">
                <a:extLst>
                  <a:ext uri="{FF2B5EF4-FFF2-40B4-BE49-F238E27FC236}">
                    <a16:creationId xmlns:a16="http://schemas.microsoft.com/office/drawing/2014/main" id="{6E8A011C-72C7-4F7D-9B2D-177640C2121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5" name="Rectangle 974">
                <a:extLst>
                  <a:ext uri="{FF2B5EF4-FFF2-40B4-BE49-F238E27FC236}">
                    <a16:creationId xmlns:a16="http://schemas.microsoft.com/office/drawing/2014/main" id="{DBB619F6-3822-4CA9-A6BD-33161F8842B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8" name="Group 887">
              <a:extLst>
                <a:ext uri="{FF2B5EF4-FFF2-40B4-BE49-F238E27FC236}">
                  <a16:creationId xmlns:a16="http://schemas.microsoft.com/office/drawing/2014/main" id="{8647AEAB-2B21-449F-8DD1-31F964D931C8}"/>
                </a:ext>
              </a:extLst>
            </p:cNvPr>
            <p:cNvGrpSpPr/>
            <p:nvPr/>
          </p:nvGrpSpPr>
          <p:grpSpPr>
            <a:xfrm>
              <a:off x="10716645" y="3266424"/>
              <a:ext cx="164592" cy="164592"/>
              <a:chOff x="5113154" y="4625123"/>
              <a:chExt cx="501969" cy="494182"/>
            </a:xfrm>
          </p:grpSpPr>
          <p:sp>
            <p:nvSpPr>
              <p:cNvPr id="972" name="Rectangle 971">
                <a:extLst>
                  <a:ext uri="{FF2B5EF4-FFF2-40B4-BE49-F238E27FC236}">
                    <a16:creationId xmlns:a16="http://schemas.microsoft.com/office/drawing/2014/main" id="{25A27981-E3DE-4FA4-A6A9-366EDE0D289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3" name="Rectangle 972">
                <a:extLst>
                  <a:ext uri="{FF2B5EF4-FFF2-40B4-BE49-F238E27FC236}">
                    <a16:creationId xmlns:a16="http://schemas.microsoft.com/office/drawing/2014/main" id="{33B2A8BF-786B-4820-83C5-C698F45E1C8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9" name="Group 888">
              <a:extLst>
                <a:ext uri="{FF2B5EF4-FFF2-40B4-BE49-F238E27FC236}">
                  <a16:creationId xmlns:a16="http://schemas.microsoft.com/office/drawing/2014/main" id="{36436C43-B6E0-4F18-978C-B5198F5B0691}"/>
                </a:ext>
              </a:extLst>
            </p:cNvPr>
            <p:cNvGrpSpPr/>
            <p:nvPr/>
          </p:nvGrpSpPr>
          <p:grpSpPr>
            <a:xfrm>
              <a:off x="11022926" y="3266424"/>
              <a:ext cx="164592" cy="164592"/>
              <a:chOff x="5113154" y="4625123"/>
              <a:chExt cx="501969" cy="494182"/>
            </a:xfrm>
          </p:grpSpPr>
          <p:sp>
            <p:nvSpPr>
              <p:cNvPr id="970" name="Rectangle 969">
                <a:extLst>
                  <a:ext uri="{FF2B5EF4-FFF2-40B4-BE49-F238E27FC236}">
                    <a16:creationId xmlns:a16="http://schemas.microsoft.com/office/drawing/2014/main" id="{E8A4EC57-4B0E-4FA5-87B7-CADE474AD32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1" name="Rectangle 970">
                <a:extLst>
                  <a:ext uri="{FF2B5EF4-FFF2-40B4-BE49-F238E27FC236}">
                    <a16:creationId xmlns:a16="http://schemas.microsoft.com/office/drawing/2014/main" id="{35AFAB2D-6C81-45DD-994D-E3556E7F6F6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0" name="Group 889">
              <a:extLst>
                <a:ext uri="{FF2B5EF4-FFF2-40B4-BE49-F238E27FC236}">
                  <a16:creationId xmlns:a16="http://schemas.microsoft.com/office/drawing/2014/main" id="{4DC433BB-ADD1-4605-BFA9-3A129B41A4AE}"/>
                </a:ext>
              </a:extLst>
            </p:cNvPr>
            <p:cNvGrpSpPr/>
            <p:nvPr/>
          </p:nvGrpSpPr>
          <p:grpSpPr>
            <a:xfrm>
              <a:off x="11329208" y="3266424"/>
              <a:ext cx="164592" cy="164592"/>
              <a:chOff x="5113154" y="4625123"/>
              <a:chExt cx="501969" cy="494182"/>
            </a:xfrm>
          </p:grpSpPr>
          <p:sp>
            <p:nvSpPr>
              <p:cNvPr id="968" name="Rectangle 967">
                <a:extLst>
                  <a:ext uri="{FF2B5EF4-FFF2-40B4-BE49-F238E27FC236}">
                    <a16:creationId xmlns:a16="http://schemas.microsoft.com/office/drawing/2014/main" id="{05733164-A93B-4A0B-9929-8A1CC1868B3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9" name="Rectangle 968">
                <a:extLst>
                  <a:ext uri="{FF2B5EF4-FFF2-40B4-BE49-F238E27FC236}">
                    <a16:creationId xmlns:a16="http://schemas.microsoft.com/office/drawing/2014/main" id="{B1C3012B-38B6-4923-B2F8-244EE17EA93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1" name="Group 890">
              <a:extLst>
                <a:ext uri="{FF2B5EF4-FFF2-40B4-BE49-F238E27FC236}">
                  <a16:creationId xmlns:a16="http://schemas.microsoft.com/office/drawing/2014/main" id="{46EB0687-71AB-4342-815F-4C34D506ACC2}"/>
                </a:ext>
              </a:extLst>
            </p:cNvPr>
            <p:cNvGrpSpPr/>
            <p:nvPr/>
          </p:nvGrpSpPr>
          <p:grpSpPr>
            <a:xfrm>
              <a:off x="11635494" y="3266424"/>
              <a:ext cx="164592" cy="164592"/>
              <a:chOff x="5113154" y="4625123"/>
              <a:chExt cx="501969" cy="494182"/>
            </a:xfrm>
          </p:grpSpPr>
          <p:sp>
            <p:nvSpPr>
              <p:cNvPr id="966" name="Rectangle 965">
                <a:extLst>
                  <a:ext uri="{FF2B5EF4-FFF2-40B4-BE49-F238E27FC236}">
                    <a16:creationId xmlns:a16="http://schemas.microsoft.com/office/drawing/2014/main" id="{3BF16615-EADA-4439-9E40-2B9A04D6300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7" name="Rectangle 966">
                <a:extLst>
                  <a:ext uri="{FF2B5EF4-FFF2-40B4-BE49-F238E27FC236}">
                    <a16:creationId xmlns:a16="http://schemas.microsoft.com/office/drawing/2014/main" id="{A9E8DFE3-C7A7-46AE-BE41-E49AF6E4B3C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92" name="Oval 891">
              <a:extLst>
                <a:ext uri="{FF2B5EF4-FFF2-40B4-BE49-F238E27FC236}">
                  <a16:creationId xmlns:a16="http://schemas.microsoft.com/office/drawing/2014/main" id="{EB329E07-DC9F-4D7B-BC6B-96A3F228C357}"/>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3" name="Oval 892">
              <a:extLst>
                <a:ext uri="{FF2B5EF4-FFF2-40B4-BE49-F238E27FC236}">
                  <a16:creationId xmlns:a16="http://schemas.microsoft.com/office/drawing/2014/main" id="{857452C9-E904-4275-9891-362448A67010}"/>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4" name="Group 893">
              <a:extLst>
                <a:ext uri="{FF2B5EF4-FFF2-40B4-BE49-F238E27FC236}">
                  <a16:creationId xmlns:a16="http://schemas.microsoft.com/office/drawing/2014/main" id="{DE885CB8-73B3-43A7-A4B9-429AF0F44CDB}"/>
                </a:ext>
              </a:extLst>
            </p:cNvPr>
            <p:cNvGrpSpPr/>
            <p:nvPr/>
          </p:nvGrpSpPr>
          <p:grpSpPr>
            <a:xfrm flipV="1">
              <a:off x="4591009" y="3471551"/>
              <a:ext cx="164592" cy="164592"/>
              <a:chOff x="5113154" y="4625123"/>
              <a:chExt cx="501969" cy="494182"/>
            </a:xfrm>
          </p:grpSpPr>
          <p:sp>
            <p:nvSpPr>
              <p:cNvPr id="964" name="Rectangle 963">
                <a:extLst>
                  <a:ext uri="{FF2B5EF4-FFF2-40B4-BE49-F238E27FC236}">
                    <a16:creationId xmlns:a16="http://schemas.microsoft.com/office/drawing/2014/main" id="{6739AB42-72DD-4C8B-B595-A104DE76058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5" name="Rectangle 964">
                <a:extLst>
                  <a:ext uri="{FF2B5EF4-FFF2-40B4-BE49-F238E27FC236}">
                    <a16:creationId xmlns:a16="http://schemas.microsoft.com/office/drawing/2014/main" id="{9A4C5DD0-2BFD-4FFF-926A-6AD3A64D97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5" name="Group 894">
              <a:extLst>
                <a:ext uri="{FF2B5EF4-FFF2-40B4-BE49-F238E27FC236}">
                  <a16:creationId xmlns:a16="http://schemas.microsoft.com/office/drawing/2014/main" id="{471D6F8F-32FD-4788-A356-38E2EBD81F9F}"/>
                </a:ext>
              </a:extLst>
            </p:cNvPr>
            <p:cNvGrpSpPr/>
            <p:nvPr/>
          </p:nvGrpSpPr>
          <p:grpSpPr>
            <a:xfrm flipV="1">
              <a:off x="4897291" y="3471551"/>
              <a:ext cx="164592" cy="164592"/>
              <a:chOff x="5113154" y="4625123"/>
              <a:chExt cx="501969" cy="494182"/>
            </a:xfrm>
          </p:grpSpPr>
          <p:sp>
            <p:nvSpPr>
              <p:cNvPr id="962" name="Rectangle 961">
                <a:extLst>
                  <a:ext uri="{FF2B5EF4-FFF2-40B4-BE49-F238E27FC236}">
                    <a16:creationId xmlns:a16="http://schemas.microsoft.com/office/drawing/2014/main" id="{FDC62C25-8886-4015-B45F-491A580C653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3" name="Rectangle 962">
                <a:extLst>
                  <a:ext uri="{FF2B5EF4-FFF2-40B4-BE49-F238E27FC236}">
                    <a16:creationId xmlns:a16="http://schemas.microsoft.com/office/drawing/2014/main" id="{BB7E4F6B-3C3E-4C07-9691-B8E5D6B1629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6" name="Group 895">
              <a:extLst>
                <a:ext uri="{FF2B5EF4-FFF2-40B4-BE49-F238E27FC236}">
                  <a16:creationId xmlns:a16="http://schemas.microsoft.com/office/drawing/2014/main" id="{465E7C99-3013-4F44-BCE5-282226FA62E7}"/>
                </a:ext>
              </a:extLst>
            </p:cNvPr>
            <p:cNvGrpSpPr/>
            <p:nvPr/>
          </p:nvGrpSpPr>
          <p:grpSpPr>
            <a:xfrm flipV="1">
              <a:off x="5203573" y="3471551"/>
              <a:ext cx="164592" cy="164592"/>
              <a:chOff x="5113154" y="4625123"/>
              <a:chExt cx="501969" cy="494182"/>
            </a:xfrm>
          </p:grpSpPr>
          <p:sp>
            <p:nvSpPr>
              <p:cNvPr id="960" name="Rectangle 959">
                <a:extLst>
                  <a:ext uri="{FF2B5EF4-FFF2-40B4-BE49-F238E27FC236}">
                    <a16:creationId xmlns:a16="http://schemas.microsoft.com/office/drawing/2014/main" id="{B48D65EE-A13F-46C4-A523-EFF5D09E12C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1" name="Rectangle 960">
                <a:extLst>
                  <a:ext uri="{FF2B5EF4-FFF2-40B4-BE49-F238E27FC236}">
                    <a16:creationId xmlns:a16="http://schemas.microsoft.com/office/drawing/2014/main" id="{68B25441-AB42-4F62-96FF-3FAFDFB0C6A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7" name="Group 896">
              <a:extLst>
                <a:ext uri="{FF2B5EF4-FFF2-40B4-BE49-F238E27FC236}">
                  <a16:creationId xmlns:a16="http://schemas.microsoft.com/office/drawing/2014/main" id="{08C9D1CC-FA3A-4CBD-8A22-F33F8D2A8BE8}"/>
                </a:ext>
              </a:extLst>
            </p:cNvPr>
            <p:cNvGrpSpPr/>
            <p:nvPr/>
          </p:nvGrpSpPr>
          <p:grpSpPr>
            <a:xfrm flipV="1">
              <a:off x="5509854" y="3471551"/>
              <a:ext cx="164592" cy="164592"/>
              <a:chOff x="5113154" y="4625123"/>
              <a:chExt cx="501969" cy="494182"/>
            </a:xfrm>
          </p:grpSpPr>
          <p:sp>
            <p:nvSpPr>
              <p:cNvPr id="958" name="Rectangle 957">
                <a:extLst>
                  <a:ext uri="{FF2B5EF4-FFF2-40B4-BE49-F238E27FC236}">
                    <a16:creationId xmlns:a16="http://schemas.microsoft.com/office/drawing/2014/main" id="{13054EB3-38ED-4BF2-AB02-40149B1DE86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9" name="Rectangle 958">
                <a:extLst>
                  <a:ext uri="{FF2B5EF4-FFF2-40B4-BE49-F238E27FC236}">
                    <a16:creationId xmlns:a16="http://schemas.microsoft.com/office/drawing/2014/main" id="{9B19B809-98C4-430D-B79C-ACB80F72632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8" name="Group 897">
              <a:extLst>
                <a:ext uri="{FF2B5EF4-FFF2-40B4-BE49-F238E27FC236}">
                  <a16:creationId xmlns:a16="http://schemas.microsoft.com/office/drawing/2014/main" id="{DF8DFEB6-EFBB-4D69-A007-253C9ACE1D28}"/>
                </a:ext>
              </a:extLst>
            </p:cNvPr>
            <p:cNvGrpSpPr/>
            <p:nvPr/>
          </p:nvGrpSpPr>
          <p:grpSpPr>
            <a:xfrm flipV="1">
              <a:off x="5816136" y="3471551"/>
              <a:ext cx="164592" cy="164592"/>
              <a:chOff x="5113154" y="4625123"/>
              <a:chExt cx="501969" cy="494182"/>
            </a:xfrm>
          </p:grpSpPr>
          <p:sp>
            <p:nvSpPr>
              <p:cNvPr id="956" name="Rectangle 955">
                <a:extLst>
                  <a:ext uri="{FF2B5EF4-FFF2-40B4-BE49-F238E27FC236}">
                    <a16:creationId xmlns:a16="http://schemas.microsoft.com/office/drawing/2014/main" id="{D8DF58A3-A782-448D-AB40-A6C75E22897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7" name="Rectangle 956">
                <a:extLst>
                  <a:ext uri="{FF2B5EF4-FFF2-40B4-BE49-F238E27FC236}">
                    <a16:creationId xmlns:a16="http://schemas.microsoft.com/office/drawing/2014/main" id="{36701920-6CEE-41B3-A3F0-302F07E9383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9" name="Group 898">
              <a:extLst>
                <a:ext uri="{FF2B5EF4-FFF2-40B4-BE49-F238E27FC236}">
                  <a16:creationId xmlns:a16="http://schemas.microsoft.com/office/drawing/2014/main" id="{578E1D32-A3B3-448B-AA6D-2A5DBB1370FA}"/>
                </a:ext>
              </a:extLst>
            </p:cNvPr>
            <p:cNvGrpSpPr/>
            <p:nvPr/>
          </p:nvGrpSpPr>
          <p:grpSpPr>
            <a:xfrm flipV="1">
              <a:off x="6122418" y="3471551"/>
              <a:ext cx="164592" cy="164592"/>
              <a:chOff x="5113154" y="4625123"/>
              <a:chExt cx="501969" cy="494182"/>
            </a:xfrm>
          </p:grpSpPr>
          <p:sp>
            <p:nvSpPr>
              <p:cNvPr id="954" name="Rectangle 953">
                <a:extLst>
                  <a:ext uri="{FF2B5EF4-FFF2-40B4-BE49-F238E27FC236}">
                    <a16:creationId xmlns:a16="http://schemas.microsoft.com/office/drawing/2014/main" id="{E0DAF26A-8B91-48E8-8977-A9C0BE11DC7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5" name="Rectangle 954">
                <a:extLst>
                  <a:ext uri="{FF2B5EF4-FFF2-40B4-BE49-F238E27FC236}">
                    <a16:creationId xmlns:a16="http://schemas.microsoft.com/office/drawing/2014/main" id="{D60FC5D7-2B54-489C-9830-2727329F5A0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0" name="Group 899">
              <a:extLst>
                <a:ext uri="{FF2B5EF4-FFF2-40B4-BE49-F238E27FC236}">
                  <a16:creationId xmlns:a16="http://schemas.microsoft.com/office/drawing/2014/main" id="{C3325974-31C9-4E73-9AE4-B99F9B86CC00}"/>
                </a:ext>
              </a:extLst>
            </p:cNvPr>
            <p:cNvGrpSpPr/>
            <p:nvPr/>
          </p:nvGrpSpPr>
          <p:grpSpPr>
            <a:xfrm flipV="1">
              <a:off x="6734981" y="3471551"/>
              <a:ext cx="164592" cy="164592"/>
              <a:chOff x="5113154" y="4625123"/>
              <a:chExt cx="501969" cy="494182"/>
            </a:xfrm>
          </p:grpSpPr>
          <p:sp>
            <p:nvSpPr>
              <p:cNvPr id="952" name="Rectangle 951">
                <a:extLst>
                  <a:ext uri="{FF2B5EF4-FFF2-40B4-BE49-F238E27FC236}">
                    <a16:creationId xmlns:a16="http://schemas.microsoft.com/office/drawing/2014/main" id="{F9069049-7C7F-461A-B25B-4312EFA99B3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3" name="Rectangle 952">
                <a:extLst>
                  <a:ext uri="{FF2B5EF4-FFF2-40B4-BE49-F238E27FC236}">
                    <a16:creationId xmlns:a16="http://schemas.microsoft.com/office/drawing/2014/main" id="{7A49F657-B643-4435-AFDF-E4A87E65689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1" name="Group 900">
              <a:extLst>
                <a:ext uri="{FF2B5EF4-FFF2-40B4-BE49-F238E27FC236}">
                  <a16:creationId xmlns:a16="http://schemas.microsoft.com/office/drawing/2014/main" id="{9602600A-2525-4EFB-96E8-3198B1F69CE9}"/>
                </a:ext>
              </a:extLst>
            </p:cNvPr>
            <p:cNvGrpSpPr/>
            <p:nvPr/>
          </p:nvGrpSpPr>
          <p:grpSpPr>
            <a:xfrm flipV="1">
              <a:off x="6428700" y="3471551"/>
              <a:ext cx="164592" cy="164592"/>
              <a:chOff x="5113154" y="4625123"/>
              <a:chExt cx="501969" cy="494182"/>
            </a:xfrm>
          </p:grpSpPr>
          <p:sp>
            <p:nvSpPr>
              <p:cNvPr id="950" name="Rectangle 949">
                <a:extLst>
                  <a:ext uri="{FF2B5EF4-FFF2-40B4-BE49-F238E27FC236}">
                    <a16:creationId xmlns:a16="http://schemas.microsoft.com/office/drawing/2014/main" id="{AFD94082-C00A-4AA5-AE60-8569D5C978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1" name="Rectangle 950">
                <a:extLst>
                  <a:ext uri="{FF2B5EF4-FFF2-40B4-BE49-F238E27FC236}">
                    <a16:creationId xmlns:a16="http://schemas.microsoft.com/office/drawing/2014/main" id="{3E742D9B-706A-4812-A53F-3C444B34477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2" name="Group 901">
              <a:extLst>
                <a:ext uri="{FF2B5EF4-FFF2-40B4-BE49-F238E27FC236}">
                  <a16:creationId xmlns:a16="http://schemas.microsoft.com/office/drawing/2014/main" id="{E6D48F47-8789-459F-9E8C-EC7EC7133FEB}"/>
                </a:ext>
              </a:extLst>
            </p:cNvPr>
            <p:cNvGrpSpPr/>
            <p:nvPr/>
          </p:nvGrpSpPr>
          <p:grpSpPr>
            <a:xfrm flipV="1">
              <a:off x="7041263" y="3471551"/>
              <a:ext cx="164592" cy="164592"/>
              <a:chOff x="5113154" y="4625123"/>
              <a:chExt cx="501969" cy="494182"/>
            </a:xfrm>
          </p:grpSpPr>
          <p:sp>
            <p:nvSpPr>
              <p:cNvPr id="948" name="Rectangle 947">
                <a:extLst>
                  <a:ext uri="{FF2B5EF4-FFF2-40B4-BE49-F238E27FC236}">
                    <a16:creationId xmlns:a16="http://schemas.microsoft.com/office/drawing/2014/main" id="{C5E711C7-BD6A-46C8-A53F-D22909BFB19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9" name="Rectangle 948">
                <a:extLst>
                  <a:ext uri="{FF2B5EF4-FFF2-40B4-BE49-F238E27FC236}">
                    <a16:creationId xmlns:a16="http://schemas.microsoft.com/office/drawing/2014/main" id="{345330EB-C0BF-4753-8FB0-A2065B86BB7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3" name="Group 902">
              <a:extLst>
                <a:ext uri="{FF2B5EF4-FFF2-40B4-BE49-F238E27FC236}">
                  <a16:creationId xmlns:a16="http://schemas.microsoft.com/office/drawing/2014/main" id="{8221FB3F-5EEF-4E0D-B680-D472D23B71D3}"/>
                </a:ext>
              </a:extLst>
            </p:cNvPr>
            <p:cNvGrpSpPr/>
            <p:nvPr/>
          </p:nvGrpSpPr>
          <p:grpSpPr>
            <a:xfrm flipV="1">
              <a:off x="7347545" y="3471551"/>
              <a:ext cx="164592" cy="164592"/>
              <a:chOff x="5113154" y="4625123"/>
              <a:chExt cx="501969" cy="494182"/>
            </a:xfrm>
          </p:grpSpPr>
          <p:sp>
            <p:nvSpPr>
              <p:cNvPr id="946" name="Rectangle 945">
                <a:extLst>
                  <a:ext uri="{FF2B5EF4-FFF2-40B4-BE49-F238E27FC236}">
                    <a16:creationId xmlns:a16="http://schemas.microsoft.com/office/drawing/2014/main" id="{91988FEE-FBE9-4355-A1FB-FF334460A17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7" name="Rectangle 946">
                <a:extLst>
                  <a:ext uri="{FF2B5EF4-FFF2-40B4-BE49-F238E27FC236}">
                    <a16:creationId xmlns:a16="http://schemas.microsoft.com/office/drawing/2014/main" id="{209EDEF9-2042-4725-A61B-F46FA118645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4" name="Group 903">
              <a:extLst>
                <a:ext uri="{FF2B5EF4-FFF2-40B4-BE49-F238E27FC236}">
                  <a16:creationId xmlns:a16="http://schemas.microsoft.com/office/drawing/2014/main" id="{605360AC-0C7E-45B0-94C5-EABDDD082A7A}"/>
                </a:ext>
              </a:extLst>
            </p:cNvPr>
            <p:cNvGrpSpPr/>
            <p:nvPr/>
          </p:nvGrpSpPr>
          <p:grpSpPr>
            <a:xfrm flipV="1">
              <a:off x="7653827" y="3471551"/>
              <a:ext cx="164592" cy="164592"/>
              <a:chOff x="5113154" y="4625123"/>
              <a:chExt cx="501969" cy="494182"/>
            </a:xfrm>
          </p:grpSpPr>
          <p:sp>
            <p:nvSpPr>
              <p:cNvPr id="944" name="Rectangle 943">
                <a:extLst>
                  <a:ext uri="{FF2B5EF4-FFF2-40B4-BE49-F238E27FC236}">
                    <a16:creationId xmlns:a16="http://schemas.microsoft.com/office/drawing/2014/main" id="{03E7FF12-A84D-4051-A62D-D2CC27187F9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5" name="Rectangle 944">
                <a:extLst>
                  <a:ext uri="{FF2B5EF4-FFF2-40B4-BE49-F238E27FC236}">
                    <a16:creationId xmlns:a16="http://schemas.microsoft.com/office/drawing/2014/main" id="{ACEC482E-AAC3-4048-BDBA-BE075CD2F7D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5" name="Group 904">
              <a:extLst>
                <a:ext uri="{FF2B5EF4-FFF2-40B4-BE49-F238E27FC236}">
                  <a16:creationId xmlns:a16="http://schemas.microsoft.com/office/drawing/2014/main" id="{D149F8BD-53F3-4AD9-99C3-AAD11778D38B}"/>
                </a:ext>
              </a:extLst>
            </p:cNvPr>
            <p:cNvGrpSpPr/>
            <p:nvPr/>
          </p:nvGrpSpPr>
          <p:grpSpPr>
            <a:xfrm flipV="1">
              <a:off x="7960109" y="3471551"/>
              <a:ext cx="164592" cy="164592"/>
              <a:chOff x="5113154" y="4625123"/>
              <a:chExt cx="501969" cy="494182"/>
            </a:xfrm>
          </p:grpSpPr>
          <p:sp>
            <p:nvSpPr>
              <p:cNvPr id="942" name="Rectangle 941">
                <a:extLst>
                  <a:ext uri="{FF2B5EF4-FFF2-40B4-BE49-F238E27FC236}">
                    <a16:creationId xmlns:a16="http://schemas.microsoft.com/office/drawing/2014/main" id="{B8214165-B51D-4D67-B1EE-90FBCCD87E5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3" name="Rectangle 942">
                <a:extLst>
                  <a:ext uri="{FF2B5EF4-FFF2-40B4-BE49-F238E27FC236}">
                    <a16:creationId xmlns:a16="http://schemas.microsoft.com/office/drawing/2014/main" id="{EE3DE367-FE9F-41F5-B972-6110BE9EABA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6" name="Group 905">
              <a:extLst>
                <a:ext uri="{FF2B5EF4-FFF2-40B4-BE49-F238E27FC236}">
                  <a16:creationId xmlns:a16="http://schemas.microsoft.com/office/drawing/2014/main" id="{8C9653BB-CE10-4F5C-97DD-A6EFC8924220}"/>
                </a:ext>
              </a:extLst>
            </p:cNvPr>
            <p:cNvGrpSpPr/>
            <p:nvPr/>
          </p:nvGrpSpPr>
          <p:grpSpPr>
            <a:xfrm flipV="1">
              <a:off x="8266390" y="3471551"/>
              <a:ext cx="164592" cy="164592"/>
              <a:chOff x="5113154" y="4625123"/>
              <a:chExt cx="501969" cy="494182"/>
            </a:xfrm>
          </p:grpSpPr>
          <p:sp>
            <p:nvSpPr>
              <p:cNvPr id="940" name="Rectangle 939">
                <a:extLst>
                  <a:ext uri="{FF2B5EF4-FFF2-40B4-BE49-F238E27FC236}">
                    <a16:creationId xmlns:a16="http://schemas.microsoft.com/office/drawing/2014/main" id="{ED6D9F4F-AAB3-43DE-AFC4-3EA39E9E62D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1" name="Rectangle 940">
                <a:extLst>
                  <a:ext uri="{FF2B5EF4-FFF2-40B4-BE49-F238E27FC236}">
                    <a16:creationId xmlns:a16="http://schemas.microsoft.com/office/drawing/2014/main" id="{9CE96B89-5F02-43E5-80D9-5DE46645CFE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7" name="Group 906">
              <a:extLst>
                <a:ext uri="{FF2B5EF4-FFF2-40B4-BE49-F238E27FC236}">
                  <a16:creationId xmlns:a16="http://schemas.microsoft.com/office/drawing/2014/main" id="{D57B1BF3-F473-4667-9266-6A22C56B1670}"/>
                </a:ext>
              </a:extLst>
            </p:cNvPr>
            <p:cNvGrpSpPr/>
            <p:nvPr/>
          </p:nvGrpSpPr>
          <p:grpSpPr>
            <a:xfrm flipV="1">
              <a:off x="8572672" y="3471551"/>
              <a:ext cx="164592" cy="164592"/>
              <a:chOff x="5113154" y="4625123"/>
              <a:chExt cx="501969" cy="494182"/>
            </a:xfrm>
          </p:grpSpPr>
          <p:sp>
            <p:nvSpPr>
              <p:cNvPr id="938" name="Rectangle 937">
                <a:extLst>
                  <a:ext uri="{FF2B5EF4-FFF2-40B4-BE49-F238E27FC236}">
                    <a16:creationId xmlns:a16="http://schemas.microsoft.com/office/drawing/2014/main" id="{F1DF46CA-C56B-417D-888F-B47AD8E217B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9" name="Rectangle 938">
                <a:extLst>
                  <a:ext uri="{FF2B5EF4-FFF2-40B4-BE49-F238E27FC236}">
                    <a16:creationId xmlns:a16="http://schemas.microsoft.com/office/drawing/2014/main" id="{32E99BF9-67B9-4219-B246-0BCBB9AD4E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8" name="Group 907">
              <a:extLst>
                <a:ext uri="{FF2B5EF4-FFF2-40B4-BE49-F238E27FC236}">
                  <a16:creationId xmlns:a16="http://schemas.microsoft.com/office/drawing/2014/main" id="{56251EAD-A3B5-4707-9E43-FDF2CA2304D8}"/>
                </a:ext>
              </a:extLst>
            </p:cNvPr>
            <p:cNvGrpSpPr/>
            <p:nvPr/>
          </p:nvGrpSpPr>
          <p:grpSpPr>
            <a:xfrm flipV="1">
              <a:off x="8878954" y="3471551"/>
              <a:ext cx="164592" cy="164592"/>
              <a:chOff x="5113154" y="4625123"/>
              <a:chExt cx="501969" cy="494182"/>
            </a:xfrm>
          </p:grpSpPr>
          <p:sp>
            <p:nvSpPr>
              <p:cNvPr id="936" name="Rectangle 935">
                <a:extLst>
                  <a:ext uri="{FF2B5EF4-FFF2-40B4-BE49-F238E27FC236}">
                    <a16:creationId xmlns:a16="http://schemas.microsoft.com/office/drawing/2014/main" id="{E4C292D0-C96A-4967-A51F-78BFD58455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7" name="Rectangle 936">
                <a:extLst>
                  <a:ext uri="{FF2B5EF4-FFF2-40B4-BE49-F238E27FC236}">
                    <a16:creationId xmlns:a16="http://schemas.microsoft.com/office/drawing/2014/main" id="{E0D9A737-777E-4697-99CE-5F63BC3650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9" name="Group 908">
              <a:extLst>
                <a:ext uri="{FF2B5EF4-FFF2-40B4-BE49-F238E27FC236}">
                  <a16:creationId xmlns:a16="http://schemas.microsoft.com/office/drawing/2014/main" id="{4E783E21-977D-40FA-BCBB-F5462E161563}"/>
                </a:ext>
              </a:extLst>
            </p:cNvPr>
            <p:cNvGrpSpPr/>
            <p:nvPr/>
          </p:nvGrpSpPr>
          <p:grpSpPr>
            <a:xfrm flipV="1">
              <a:off x="9185236" y="3471551"/>
              <a:ext cx="164592" cy="164592"/>
              <a:chOff x="5113154" y="4625123"/>
              <a:chExt cx="501969" cy="494182"/>
            </a:xfrm>
          </p:grpSpPr>
          <p:sp>
            <p:nvSpPr>
              <p:cNvPr id="934" name="Rectangle 933">
                <a:extLst>
                  <a:ext uri="{FF2B5EF4-FFF2-40B4-BE49-F238E27FC236}">
                    <a16:creationId xmlns:a16="http://schemas.microsoft.com/office/drawing/2014/main" id="{4CEA53D4-FA78-4320-9158-02505C52960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5" name="Rectangle 934">
                <a:extLst>
                  <a:ext uri="{FF2B5EF4-FFF2-40B4-BE49-F238E27FC236}">
                    <a16:creationId xmlns:a16="http://schemas.microsoft.com/office/drawing/2014/main" id="{20B61FA8-705E-4D6E-BF25-2ACB2DD276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0" name="Group 909">
              <a:extLst>
                <a:ext uri="{FF2B5EF4-FFF2-40B4-BE49-F238E27FC236}">
                  <a16:creationId xmlns:a16="http://schemas.microsoft.com/office/drawing/2014/main" id="{77F8CF2E-8507-4C18-A3F8-942021EA4CBE}"/>
                </a:ext>
              </a:extLst>
            </p:cNvPr>
            <p:cNvGrpSpPr/>
            <p:nvPr/>
          </p:nvGrpSpPr>
          <p:grpSpPr>
            <a:xfrm flipV="1">
              <a:off x="9491517" y="3471551"/>
              <a:ext cx="164592" cy="164592"/>
              <a:chOff x="5113154" y="4625123"/>
              <a:chExt cx="501969" cy="494182"/>
            </a:xfrm>
          </p:grpSpPr>
          <p:sp>
            <p:nvSpPr>
              <p:cNvPr id="932" name="Rectangle 931">
                <a:extLst>
                  <a:ext uri="{FF2B5EF4-FFF2-40B4-BE49-F238E27FC236}">
                    <a16:creationId xmlns:a16="http://schemas.microsoft.com/office/drawing/2014/main" id="{92625023-BAD6-42EC-8DB7-85E5076BD8D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3" name="Rectangle 932">
                <a:extLst>
                  <a:ext uri="{FF2B5EF4-FFF2-40B4-BE49-F238E27FC236}">
                    <a16:creationId xmlns:a16="http://schemas.microsoft.com/office/drawing/2014/main" id="{A50F0655-66D0-4330-B342-052D9175596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1" name="Group 910">
              <a:extLst>
                <a:ext uri="{FF2B5EF4-FFF2-40B4-BE49-F238E27FC236}">
                  <a16:creationId xmlns:a16="http://schemas.microsoft.com/office/drawing/2014/main" id="{45331605-4C8C-4115-B10E-15C1842BF7DB}"/>
                </a:ext>
              </a:extLst>
            </p:cNvPr>
            <p:cNvGrpSpPr/>
            <p:nvPr/>
          </p:nvGrpSpPr>
          <p:grpSpPr>
            <a:xfrm flipV="1">
              <a:off x="9797799" y="3471551"/>
              <a:ext cx="164592" cy="164592"/>
              <a:chOff x="5113154" y="4625123"/>
              <a:chExt cx="501969" cy="494182"/>
            </a:xfrm>
          </p:grpSpPr>
          <p:sp>
            <p:nvSpPr>
              <p:cNvPr id="930" name="Rectangle 929">
                <a:extLst>
                  <a:ext uri="{FF2B5EF4-FFF2-40B4-BE49-F238E27FC236}">
                    <a16:creationId xmlns:a16="http://schemas.microsoft.com/office/drawing/2014/main" id="{BE31BBB4-C0C8-4422-91CF-B15A73B416F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1" name="Rectangle 930">
                <a:extLst>
                  <a:ext uri="{FF2B5EF4-FFF2-40B4-BE49-F238E27FC236}">
                    <a16:creationId xmlns:a16="http://schemas.microsoft.com/office/drawing/2014/main" id="{E80B085C-721F-45CF-8462-CBDD1E16C02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2" name="Group 911">
              <a:extLst>
                <a:ext uri="{FF2B5EF4-FFF2-40B4-BE49-F238E27FC236}">
                  <a16:creationId xmlns:a16="http://schemas.microsoft.com/office/drawing/2014/main" id="{260BE184-D258-4D92-B621-FEA3AC7CBC54}"/>
                </a:ext>
              </a:extLst>
            </p:cNvPr>
            <p:cNvGrpSpPr/>
            <p:nvPr/>
          </p:nvGrpSpPr>
          <p:grpSpPr>
            <a:xfrm flipV="1">
              <a:off x="10104081" y="3471551"/>
              <a:ext cx="164592" cy="164592"/>
              <a:chOff x="5113154" y="4625123"/>
              <a:chExt cx="501969" cy="494182"/>
            </a:xfrm>
          </p:grpSpPr>
          <p:sp>
            <p:nvSpPr>
              <p:cNvPr id="928" name="Rectangle 927">
                <a:extLst>
                  <a:ext uri="{FF2B5EF4-FFF2-40B4-BE49-F238E27FC236}">
                    <a16:creationId xmlns:a16="http://schemas.microsoft.com/office/drawing/2014/main" id="{7893363E-F249-42E7-B039-F58D29B9892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9" name="Rectangle 928">
                <a:extLst>
                  <a:ext uri="{FF2B5EF4-FFF2-40B4-BE49-F238E27FC236}">
                    <a16:creationId xmlns:a16="http://schemas.microsoft.com/office/drawing/2014/main" id="{A331B94F-465F-4A02-9FFB-01364BAE750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3" name="Group 912">
              <a:extLst>
                <a:ext uri="{FF2B5EF4-FFF2-40B4-BE49-F238E27FC236}">
                  <a16:creationId xmlns:a16="http://schemas.microsoft.com/office/drawing/2014/main" id="{2EDB91E7-F592-43D3-9FAF-33B430B15CD9}"/>
                </a:ext>
              </a:extLst>
            </p:cNvPr>
            <p:cNvGrpSpPr/>
            <p:nvPr/>
          </p:nvGrpSpPr>
          <p:grpSpPr>
            <a:xfrm flipV="1">
              <a:off x="10410363" y="3471551"/>
              <a:ext cx="164592" cy="164592"/>
              <a:chOff x="5113154" y="4625123"/>
              <a:chExt cx="501969" cy="494182"/>
            </a:xfrm>
          </p:grpSpPr>
          <p:sp>
            <p:nvSpPr>
              <p:cNvPr id="926" name="Rectangle 925">
                <a:extLst>
                  <a:ext uri="{FF2B5EF4-FFF2-40B4-BE49-F238E27FC236}">
                    <a16:creationId xmlns:a16="http://schemas.microsoft.com/office/drawing/2014/main" id="{166FE27C-CF19-448D-B17F-04824F933E4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7" name="Rectangle 926">
                <a:extLst>
                  <a:ext uri="{FF2B5EF4-FFF2-40B4-BE49-F238E27FC236}">
                    <a16:creationId xmlns:a16="http://schemas.microsoft.com/office/drawing/2014/main" id="{5BEF9DF8-C070-4C10-A99E-AC8152C4A1E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4" name="Group 913">
              <a:extLst>
                <a:ext uri="{FF2B5EF4-FFF2-40B4-BE49-F238E27FC236}">
                  <a16:creationId xmlns:a16="http://schemas.microsoft.com/office/drawing/2014/main" id="{D8BB8948-04E2-4980-8827-C570082487DA}"/>
                </a:ext>
              </a:extLst>
            </p:cNvPr>
            <p:cNvGrpSpPr/>
            <p:nvPr/>
          </p:nvGrpSpPr>
          <p:grpSpPr>
            <a:xfrm flipV="1">
              <a:off x="10716645" y="3471551"/>
              <a:ext cx="164592" cy="164592"/>
              <a:chOff x="5113154" y="4625123"/>
              <a:chExt cx="501969" cy="494182"/>
            </a:xfrm>
          </p:grpSpPr>
          <p:sp>
            <p:nvSpPr>
              <p:cNvPr id="924" name="Rectangle 923">
                <a:extLst>
                  <a:ext uri="{FF2B5EF4-FFF2-40B4-BE49-F238E27FC236}">
                    <a16:creationId xmlns:a16="http://schemas.microsoft.com/office/drawing/2014/main" id="{DB740ACB-8703-432C-94EE-634943070B6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5" name="Rectangle 924">
                <a:extLst>
                  <a:ext uri="{FF2B5EF4-FFF2-40B4-BE49-F238E27FC236}">
                    <a16:creationId xmlns:a16="http://schemas.microsoft.com/office/drawing/2014/main" id="{C64DD8E0-D30B-4D97-A013-741208754F2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D9CD30D2-D06A-435F-BCB8-A55AB92E4EBA}"/>
                </a:ext>
              </a:extLst>
            </p:cNvPr>
            <p:cNvGrpSpPr/>
            <p:nvPr/>
          </p:nvGrpSpPr>
          <p:grpSpPr>
            <a:xfrm flipV="1">
              <a:off x="11022926" y="3471551"/>
              <a:ext cx="164592" cy="164592"/>
              <a:chOff x="5113154" y="4625123"/>
              <a:chExt cx="501969" cy="494182"/>
            </a:xfrm>
          </p:grpSpPr>
          <p:sp>
            <p:nvSpPr>
              <p:cNvPr id="922" name="Rectangle 921">
                <a:extLst>
                  <a:ext uri="{FF2B5EF4-FFF2-40B4-BE49-F238E27FC236}">
                    <a16:creationId xmlns:a16="http://schemas.microsoft.com/office/drawing/2014/main" id="{2A5C283C-6879-4E13-B301-769873772EB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3" name="Rectangle 922">
                <a:extLst>
                  <a:ext uri="{FF2B5EF4-FFF2-40B4-BE49-F238E27FC236}">
                    <a16:creationId xmlns:a16="http://schemas.microsoft.com/office/drawing/2014/main" id="{93439C5A-D2B0-40E1-B01A-FF7F4A98F4D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6" name="Group 915">
              <a:extLst>
                <a:ext uri="{FF2B5EF4-FFF2-40B4-BE49-F238E27FC236}">
                  <a16:creationId xmlns:a16="http://schemas.microsoft.com/office/drawing/2014/main" id="{E7B3E4F1-4CED-450C-A49C-F6D253BC5945}"/>
                </a:ext>
              </a:extLst>
            </p:cNvPr>
            <p:cNvGrpSpPr/>
            <p:nvPr/>
          </p:nvGrpSpPr>
          <p:grpSpPr>
            <a:xfrm flipV="1">
              <a:off x="11329208" y="3471551"/>
              <a:ext cx="164592" cy="164592"/>
              <a:chOff x="5113154" y="4625123"/>
              <a:chExt cx="501969" cy="494182"/>
            </a:xfrm>
          </p:grpSpPr>
          <p:sp>
            <p:nvSpPr>
              <p:cNvPr id="920" name="Rectangle 919">
                <a:extLst>
                  <a:ext uri="{FF2B5EF4-FFF2-40B4-BE49-F238E27FC236}">
                    <a16:creationId xmlns:a16="http://schemas.microsoft.com/office/drawing/2014/main" id="{45C34E06-9156-4901-BA7B-F39A2760FD1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1" name="Rectangle 920">
                <a:extLst>
                  <a:ext uri="{FF2B5EF4-FFF2-40B4-BE49-F238E27FC236}">
                    <a16:creationId xmlns:a16="http://schemas.microsoft.com/office/drawing/2014/main" id="{F9E2D63E-2A62-4F1F-BC1A-5119C7F900A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7" name="Group 916">
              <a:extLst>
                <a:ext uri="{FF2B5EF4-FFF2-40B4-BE49-F238E27FC236}">
                  <a16:creationId xmlns:a16="http://schemas.microsoft.com/office/drawing/2014/main" id="{2EE8EA44-BE75-4103-911B-6A5D0C13B6A3}"/>
                </a:ext>
              </a:extLst>
            </p:cNvPr>
            <p:cNvGrpSpPr/>
            <p:nvPr/>
          </p:nvGrpSpPr>
          <p:grpSpPr>
            <a:xfrm flipV="1">
              <a:off x="11635494" y="3471551"/>
              <a:ext cx="164592" cy="164592"/>
              <a:chOff x="5113154" y="4625123"/>
              <a:chExt cx="501969" cy="494182"/>
            </a:xfrm>
          </p:grpSpPr>
          <p:sp>
            <p:nvSpPr>
              <p:cNvPr id="918" name="Rectangle 917">
                <a:extLst>
                  <a:ext uri="{FF2B5EF4-FFF2-40B4-BE49-F238E27FC236}">
                    <a16:creationId xmlns:a16="http://schemas.microsoft.com/office/drawing/2014/main" id="{69798BD2-FE49-4931-94B3-FF18EF3701F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9" name="Rectangle 918">
                <a:extLst>
                  <a:ext uri="{FF2B5EF4-FFF2-40B4-BE49-F238E27FC236}">
                    <a16:creationId xmlns:a16="http://schemas.microsoft.com/office/drawing/2014/main" id="{7C5D4FD6-5FD5-432A-B3B5-9FA0FCE8BDC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65" name="Arrow: Pentagon 1171">
            <a:extLst>
              <a:ext uri="{FF2B5EF4-FFF2-40B4-BE49-F238E27FC236}">
                <a16:creationId xmlns:a16="http://schemas.microsoft.com/office/drawing/2014/main" id="{15B5DAF6-DA9E-464B-A409-E08032DFA2FE}"/>
              </a:ext>
            </a:extLst>
          </p:cNvPr>
          <p:cNvSpPr/>
          <p:nvPr/>
        </p:nvSpPr>
        <p:spPr bwMode="auto">
          <a:xfrm>
            <a:off x="449220" y="5802911"/>
            <a:ext cx="8423759" cy="714942"/>
          </a:xfrm>
          <a:custGeom>
            <a:avLst/>
            <a:gdLst>
              <a:gd name="connsiteX0" fmla="*/ 0 w 8297635"/>
              <a:gd name="connsiteY0" fmla="*/ 0 h 1912883"/>
              <a:gd name="connsiteX1" fmla="*/ 7603947 w 8297635"/>
              <a:gd name="connsiteY1" fmla="*/ 0 h 1912883"/>
              <a:gd name="connsiteX2" fmla="*/ 8297635 w 8297635"/>
              <a:gd name="connsiteY2" fmla="*/ 956442 h 1912883"/>
              <a:gd name="connsiteX3" fmla="*/ 7603947 w 8297635"/>
              <a:gd name="connsiteY3" fmla="*/ 1912883 h 1912883"/>
              <a:gd name="connsiteX4" fmla="*/ 0 w 8297635"/>
              <a:gd name="connsiteY4" fmla="*/ 1912883 h 1912883"/>
              <a:gd name="connsiteX5" fmla="*/ 0 w 8297635"/>
              <a:gd name="connsiteY5" fmla="*/ 0 h 1912883"/>
              <a:gd name="connsiteX0" fmla="*/ 0 w 8287124"/>
              <a:gd name="connsiteY0" fmla="*/ 0 h 1912883"/>
              <a:gd name="connsiteX1" fmla="*/ 7603947 w 8287124"/>
              <a:gd name="connsiteY1" fmla="*/ 0 h 1912883"/>
              <a:gd name="connsiteX2" fmla="*/ 8287124 w 8287124"/>
              <a:gd name="connsiteY2" fmla="*/ 1140373 h 1912883"/>
              <a:gd name="connsiteX3" fmla="*/ 7603947 w 8287124"/>
              <a:gd name="connsiteY3" fmla="*/ 1912883 h 1912883"/>
              <a:gd name="connsiteX4" fmla="*/ 0 w 8287124"/>
              <a:gd name="connsiteY4" fmla="*/ 1912883 h 1912883"/>
              <a:gd name="connsiteX5" fmla="*/ 0 w 8287124"/>
              <a:gd name="connsiteY5" fmla="*/ 0 h 1912883"/>
              <a:gd name="connsiteX0" fmla="*/ 0 w 8323910"/>
              <a:gd name="connsiteY0" fmla="*/ 0 h 1912883"/>
              <a:gd name="connsiteX1" fmla="*/ 7603947 w 8323910"/>
              <a:gd name="connsiteY1" fmla="*/ 0 h 1912883"/>
              <a:gd name="connsiteX2" fmla="*/ 8323910 w 8323910"/>
              <a:gd name="connsiteY2" fmla="*/ 1082566 h 1912883"/>
              <a:gd name="connsiteX3" fmla="*/ 7603947 w 8323910"/>
              <a:gd name="connsiteY3" fmla="*/ 1912883 h 1912883"/>
              <a:gd name="connsiteX4" fmla="*/ 0 w 8323910"/>
              <a:gd name="connsiteY4" fmla="*/ 1912883 h 1912883"/>
              <a:gd name="connsiteX5" fmla="*/ 0 w 8323910"/>
              <a:gd name="connsiteY5" fmla="*/ 0 h 1912883"/>
              <a:gd name="connsiteX0" fmla="*/ 0 w 8360305"/>
              <a:gd name="connsiteY0" fmla="*/ 0 h 1912883"/>
              <a:gd name="connsiteX1" fmla="*/ 7603947 w 8360305"/>
              <a:gd name="connsiteY1" fmla="*/ 0 h 1912883"/>
              <a:gd name="connsiteX2" fmla="*/ 8360305 w 8360305"/>
              <a:gd name="connsiteY2" fmla="*/ 1202838 h 1912883"/>
              <a:gd name="connsiteX3" fmla="*/ 7603947 w 8360305"/>
              <a:gd name="connsiteY3" fmla="*/ 1912883 h 1912883"/>
              <a:gd name="connsiteX4" fmla="*/ 0 w 8360305"/>
              <a:gd name="connsiteY4" fmla="*/ 1912883 h 1912883"/>
              <a:gd name="connsiteX5" fmla="*/ 0 w 8360305"/>
              <a:gd name="connsiteY5" fmla="*/ 0 h 1912883"/>
              <a:gd name="connsiteX0" fmla="*/ 0 w 8313511"/>
              <a:gd name="connsiteY0" fmla="*/ 0 h 1912883"/>
              <a:gd name="connsiteX1" fmla="*/ 7603947 w 8313511"/>
              <a:gd name="connsiteY1" fmla="*/ 0 h 1912883"/>
              <a:gd name="connsiteX2" fmla="*/ 8313511 w 8313511"/>
              <a:gd name="connsiteY2" fmla="*/ 694093 h 1912883"/>
              <a:gd name="connsiteX3" fmla="*/ 7603947 w 8313511"/>
              <a:gd name="connsiteY3" fmla="*/ 1912883 h 1912883"/>
              <a:gd name="connsiteX4" fmla="*/ 0 w 8313511"/>
              <a:gd name="connsiteY4" fmla="*/ 1912883 h 1912883"/>
              <a:gd name="connsiteX5" fmla="*/ 0 w 8313511"/>
              <a:gd name="connsiteY5" fmla="*/ 0 h 1912883"/>
              <a:gd name="connsiteX0" fmla="*/ 0 w 8334309"/>
              <a:gd name="connsiteY0" fmla="*/ 0 h 1912883"/>
              <a:gd name="connsiteX1" fmla="*/ 7603947 w 8334309"/>
              <a:gd name="connsiteY1" fmla="*/ 0 h 1912883"/>
              <a:gd name="connsiteX2" fmla="*/ 8334309 w 8334309"/>
              <a:gd name="connsiteY2" fmla="*/ 887417 h 1912883"/>
              <a:gd name="connsiteX3" fmla="*/ 7603947 w 8334309"/>
              <a:gd name="connsiteY3" fmla="*/ 1912883 h 1912883"/>
              <a:gd name="connsiteX4" fmla="*/ 0 w 8334309"/>
              <a:gd name="connsiteY4" fmla="*/ 1912883 h 1912883"/>
              <a:gd name="connsiteX5" fmla="*/ 0 w 8334309"/>
              <a:gd name="connsiteY5" fmla="*/ 0 h 191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309" h="1912883">
                <a:moveTo>
                  <a:pt x="0" y="0"/>
                </a:moveTo>
                <a:lnTo>
                  <a:pt x="7603947" y="0"/>
                </a:lnTo>
                <a:lnTo>
                  <a:pt x="8334309" y="887417"/>
                </a:lnTo>
                <a:lnTo>
                  <a:pt x="7603947" y="1912883"/>
                </a:lnTo>
                <a:lnTo>
                  <a:pt x="0" y="1912883"/>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Redundant Power Supply Configuration</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 of PDUs depends on # of Compute Nodes</a:t>
            </a:r>
          </a:p>
        </p:txBody>
      </p:sp>
      <p:sp>
        <p:nvSpPr>
          <p:cNvPr id="1168" name="Arrow: Pentagon 1171">
            <a:extLst>
              <a:ext uri="{FF2B5EF4-FFF2-40B4-BE49-F238E27FC236}">
                <a16:creationId xmlns:a16="http://schemas.microsoft.com/office/drawing/2014/main" id="{50759746-83EE-42C1-B08D-1F9FF9DD744F}"/>
              </a:ext>
            </a:extLst>
          </p:cNvPr>
          <p:cNvSpPr/>
          <p:nvPr/>
        </p:nvSpPr>
        <p:spPr bwMode="auto">
          <a:xfrm>
            <a:off x="449220" y="1054623"/>
            <a:ext cx="8355442" cy="1275992"/>
          </a:xfrm>
          <a:custGeom>
            <a:avLst/>
            <a:gdLst>
              <a:gd name="connsiteX0" fmla="*/ 0 w 8297635"/>
              <a:gd name="connsiteY0" fmla="*/ 0 h 1912883"/>
              <a:gd name="connsiteX1" fmla="*/ 7603947 w 8297635"/>
              <a:gd name="connsiteY1" fmla="*/ 0 h 1912883"/>
              <a:gd name="connsiteX2" fmla="*/ 8297635 w 8297635"/>
              <a:gd name="connsiteY2" fmla="*/ 956442 h 1912883"/>
              <a:gd name="connsiteX3" fmla="*/ 7603947 w 8297635"/>
              <a:gd name="connsiteY3" fmla="*/ 1912883 h 1912883"/>
              <a:gd name="connsiteX4" fmla="*/ 0 w 8297635"/>
              <a:gd name="connsiteY4" fmla="*/ 1912883 h 1912883"/>
              <a:gd name="connsiteX5" fmla="*/ 0 w 8297635"/>
              <a:gd name="connsiteY5" fmla="*/ 0 h 1912883"/>
              <a:gd name="connsiteX0" fmla="*/ 0 w 8287124"/>
              <a:gd name="connsiteY0" fmla="*/ 0 h 1912883"/>
              <a:gd name="connsiteX1" fmla="*/ 7603947 w 8287124"/>
              <a:gd name="connsiteY1" fmla="*/ 0 h 1912883"/>
              <a:gd name="connsiteX2" fmla="*/ 8287124 w 8287124"/>
              <a:gd name="connsiteY2" fmla="*/ 1140373 h 1912883"/>
              <a:gd name="connsiteX3" fmla="*/ 7603947 w 8287124"/>
              <a:gd name="connsiteY3" fmla="*/ 1912883 h 1912883"/>
              <a:gd name="connsiteX4" fmla="*/ 0 w 8287124"/>
              <a:gd name="connsiteY4" fmla="*/ 1912883 h 1912883"/>
              <a:gd name="connsiteX5" fmla="*/ 0 w 8287124"/>
              <a:gd name="connsiteY5" fmla="*/ 0 h 1912883"/>
              <a:gd name="connsiteX0" fmla="*/ 0 w 8323910"/>
              <a:gd name="connsiteY0" fmla="*/ 0 h 1912883"/>
              <a:gd name="connsiteX1" fmla="*/ 7603947 w 8323910"/>
              <a:gd name="connsiteY1" fmla="*/ 0 h 1912883"/>
              <a:gd name="connsiteX2" fmla="*/ 8323910 w 8323910"/>
              <a:gd name="connsiteY2" fmla="*/ 1082566 h 1912883"/>
              <a:gd name="connsiteX3" fmla="*/ 7603947 w 8323910"/>
              <a:gd name="connsiteY3" fmla="*/ 1912883 h 1912883"/>
              <a:gd name="connsiteX4" fmla="*/ 0 w 8323910"/>
              <a:gd name="connsiteY4" fmla="*/ 1912883 h 1912883"/>
              <a:gd name="connsiteX5" fmla="*/ 0 w 8323910"/>
              <a:gd name="connsiteY5" fmla="*/ 0 h 1912883"/>
              <a:gd name="connsiteX0" fmla="*/ 0 w 8360305"/>
              <a:gd name="connsiteY0" fmla="*/ 0 h 1912883"/>
              <a:gd name="connsiteX1" fmla="*/ 7603947 w 8360305"/>
              <a:gd name="connsiteY1" fmla="*/ 0 h 1912883"/>
              <a:gd name="connsiteX2" fmla="*/ 8360305 w 8360305"/>
              <a:gd name="connsiteY2" fmla="*/ 1202838 h 1912883"/>
              <a:gd name="connsiteX3" fmla="*/ 7603947 w 8360305"/>
              <a:gd name="connsiteY3" fmla="*/ 1912883 h 1912883"/>
              <a:gd name="connsiteX4" fmla="*/ 0 w 8360305"/>
              <a:gd name="connsiteY4" fmla="*/ 1912883 h 1912883"/>
              <a:gd name="connsiteX5" fmla="*/ 0 w 8360305"/>
              <a:gd name="connsiteY5" fmla="*/ 0 h 1912883"/>
              <a:gd name="connsiteX0" fmla="*/ 0 w 8313511"/>
              <a:gd name="connsiteY0" fmla="*/ 0 h 1912883"/>
              <a:gd name="connsiteX1" fmla="*/ 7603947 w 8313511"/>
              <a:gd name="connsiteY1" fmla="*/ 0 h 1912883"/>
              <a:gd name="connsiteX2" fmla="*/ 8313511 w 8313511"/>
              <a:gd name="connsiteY2" fmla="*/ 694093 h 1912883"/>
              <a:gd name="connsiteX3" fmla="*/ 7603947 w 8313511"/>
              <a:gd name="connsiteY3" fmla="*/ 1912883 h 1912883"/>
              <a:gd name="connsiteX4" fmla="*/ 0 w 8313511"/>
              <a:gd name="connsiteY4" fmla="*/ 1912883 h 1912883"/>
              <a:gd name="connsiteX5" fmla="*/ 0 w 8313511"/>
              <a:gd name="connsiteY5" fmla="*/ 0 h 1912883"/>
              <a:gd name="connsiteX0" fmla="*/ 0 w 8334309"/>
              <a:gd name="connsiteY0" fmla="*/ 0 h 1912883"/>
              <a:gd name="connsiteX1" fmla="*/ 7603947 w 8334309"/>
              <a:gd name="connsiteY1" fmla="*/ 0 h 1912883"/>
              <a:gd name="connsiteX2" fmla="*/ 8334309 w 8334309"/>
              <a:gd name="connsiteY2" fmla="*/ 887417 h 1912883"/>
              <a:gd name="connsiteX3" fmla="*/ 7603947 w 8334309"/>
              <a:gd name="connsiteY3" fmla="*/ 1912883 h 1912883"/>
              <a:gd name="connsiteX4" fmla="*/ 0 w 8334309"/>
              <a:gd name="connsiteY4" fmla="*/ 1912883 h 1912883"/>
              <a:gd name="connsiteX5" fmla="*/ 0 w 8334309"/>
              <a:gd name="connsiteY5" fmla="*/ 0 h 1912883"/>
              <a:gd name="connsiteX0" fmla="*/ 0 w 8266717"/>
              <a:gd name="connsiteY0" fmla="*/ 28322 h 1941205"/>
              <a:gd name="connsiteX1" fmla="*/ 7603947 w 8266717"/>
              <a:gd name="connsiteY1" fmla="*/ 28322 h 1941205"/>
              <a:gd name="connsiteX2" fmla="*/ 8266717 w 8266717"/>
              <a:gd name="connsiteY2" fmla="*/ 0 h 1941205"/>
              <a:gd name="connsiteX3" fmla="*/ 7603947 w 8266717"/>
              <a:gd name="connsiteY3" fmla="*/ 1941205 h 1941205"/>
              <a:gd name="connsiteX4" fmla="*/ 0 w 8266717"/>
              <a:gd name="connsiteY4" fmla="*/ 1941205 h 1941205"/>
              <a:gd name="connsiteX5" fmla="*/ 0 w 8266717"/>
              <a:gd name="connsiteY5" fmla="*/ 28322 h 1941205"/>
              <a:gd name="connsiteX0" fmla="*/ 0 w 8266717"/>
              <a:gd name="connsiteY0" fmla="*/ 28322 h 1951380"/>
              <a:gd name="connsiteX1" fmla="*/ 7603947 w 8266717"/>
              <a:gd name="connsiteY1" fmla="*/ 28322 h 1951380"/>
              <a:gd name="connsiteX2" fmla="*/ 8266717 w 8266717"/>
              <a:gd name="connsiteY2" fmla="*/ 0 h 1951380"/>
              <a:gd name="connsiteX3" fmla="*/ 6122126 w 8266717"/>
              <a:gd name="connsiteY3" fmla="*/ 1951380 h 1951380"/>
              <a:gd name="connsiteX4" fmla="*/ 0 w 8266717"/>
              <a:gd name="connsiteY4" fmla="*/ 1941205 h 1951380"/>
              <a:gd name="connsiteX5" fmla="*/ 0 w 8266717"/>
              <a:gd name="connsiteY5" fmla="*/ 28322 h 195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6717" h="1951380">
                <a:moveTo>
                  <a:pt x="0" y="28322"/>
                </a:moveTo>
                <a:lnTo>
                  <a:pt x="7603947" y="28322"/>
                </a:lnTo>
                <a:lnTo>
                  <a:pt x="8266717" y="0"/>
                </a:lnTo>
                <a:lnTo>
                  <a:pt x="6122126" y="1951380"/>
                </a:lnTo>
                <a:lnTo>
                  <a:pt x="0" y="1941205"/>
                </a:lnTo>
                <a:lnTo>
                  <a:pt x="0" y="28322"/>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Redundant Top of Rack (ToR) Switches</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10 GbE or better for server connectivity</a:t>
            </a:r>
          </a:p>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Support for BGP, DCB, PFC, ETS, and</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Multi-Chassis Link Aggregation</a:t>
            </a:r>
          </a:p>
        </p:txBody>
      </p:sp>
      <p:grpSp>
        <p:nvGrpSpPr>
          <p:cNvPr id="5" name="Group 4">
            <a:extLst>
              <a:ext uri="{FF2B5EF4-FFF2-40B4-BE49-F238E27FC236}">
                <a16:creationId xmlns:a16="http://schemas.microsoft.com/office/drawing/2014/main" id="{A01C149F-58D5-43B1-BEF2-56623F72F019}"/>
              </a:ext>
            </a:extLst>
          </p:cNvPr>
          <p:cNvGrpSpPr/>
          <p:nvPr/>
        </p:nvGrpSpPr>
        <p:grpSpPr>
          <a:xfrm>
            <a:off x="449220" y="1880341"/>
            <a:ext cx="8762736" cy="1384119"/>
            <a:chOff x="465858" y="1880341"/>
            <a:chExt cx="8762736" cy="1384119"/>
          </a:xfrm>
        </p:grpSpPr>
        <p:sp>
          <p:nvSpPr>
            <p:cNvPr id="3" name="Right Triangle 2">
              <a:extLst>
                <a:ext uri="{FF2B5EF4-FFF2-40B4-BE49-F238E27FC236}">
                  <a16:creationId xmlns:a16="http://schemas.microsoft.com/office/drawing/2014/main" id="{CA7A766D-071C-4390-9BD7-D90B3F1998D4}"/>
                </a:ext>
              </a:extLst>
            </p:cNvPr>
            <p:cNvSpPr/>
            <p:nvPr/>
          </p:nvSpPr>
          <p:spPr bwMode="auto">
            <a:xfrm rot="3713906">
              <a:off x="7353299" y="743280"/>
              <a:ext cx="738234" cy="3012356"/>
            </a:xfrm>
            <a:custGeom>
              <a:avLst/>
              <a:gdLst>
                <a:gd name="connsiteX0" fmla="*/ 0 w 738330"/>
                <a:gd name="connsiteY0" fmla="*/ 2601395 h 2601395"/>
                <a:gd name="connsiteX1" fmla="*/ 0 w 738330"/>
                <a:gd name="connsiteY1" fmla="*/ 0 h 2601395"/>
                <a:gd name="connsiteX2" fmla="*/ 738330 w 738330"/>
                <a:gd name="connsiteY2" fmla="*/ 2601395 h 2601395"/>
                <a:gd name="connsiteX3" fmla="*/ 0 w 738330"/>
                <a:gd name="connsiteY3" fmla="*/ 2601395 h 2601395"/>
                <a:gd name="connsiteX0" fmla="*/ 0 w 822806"/>
                <a:gd name="connsiteY0" fmla="*/ 2601395 h 3045654"/>
                <a:gd name="connsiteX1" fmla="*/ 0 w 822806"/>
                <a:gd name="connsiteY1" fmla="*/ 0 h 3045654"/>
                <a:gd name="connsiteX2" fmla="*/ 822806 w 822806"/>
                <a:gd name="connsiteY2" fmla="*/ 3045654 h 3045654"/>
                <a:gd name="connsiteX3" fmla="*/ 0 w 822806"/>
                <a:gd name="connsiteY3" fmla="*/ 2601395 h 3045654"/>
              </a:gdLst>
              <a:ahLst/>
              <a:cxnLst>
                <a:cxn ang="0">
                  <a:pos x="connsiteX0" y="connsiteY0"/>
                </a:cxn>
                <a:cxn ang="0">
                  <a:pos x="connsiteX1" y="connsiteY1"/>
                </a:cxn>
                <a:cxn ang="0">
                  <a:pos x="connsiteX2" y="connsiteY2"/>
                </a:cxn>
                <a:cxn ang="0">
                  <a:pos x="connsiteX3" y="connsiteY3"/>
                </a:cxn>
              </a:cxnLst>
              <a:rect l="l" t="t" r="r" b="b"/>
              <a:pathLst>
                <a:path w="822806" h="3045654">
                  <a:moveTo>
                    <a:pt x="0" y="2601395"/>
                  </a:moveTo>
                  <a:lnTo>
                    <a:pt x="0" y="0"/>
                  </a:lnTo>
                  <a:lnTo>
                    <a:pt x="822806" y="3045654"/>
                  </a:lnTo>
                  <a:lnTo>
                    <a:pt x="0" y="26013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970CFA9-1CB4-4724-937C-48FEE91886C7}"/>
                </a:ext>
              </a:extLst>
            </p:cNvPr>
            <p:cNvSpPr/>
            <p:nvPr/>
          </p:nvSpPr>
          <p:spPr bwMode="auto">
            <a:xfrm>
              <a:off x="465858" y="2410416"/>
              <a:ext cx="6163602" cy="8540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BMC/Mgmt Switch</a:t>
              </a:r>
            </a:p>
            <a:p>
              <a:r>
                <a:rPr lang="en-US" sz="1600" dirty="0">
                  <a:solidFill>
                    <a:schemeClr val="tx1"/>
                  </a:solidFill>
                </a:rPr>
                <a:t>1 GbE for L3 routing and simultaneous connectivity to the ToRs</a:t>
              </a:r>
            </a:p>
          </p:txBody>
        </p:sp>
      </p:grpSp>
      <p:grpSp>
        <p:nvGrpSpPr>
          <p:cNvPr id="1169" name="Group 1168">
            <a:extLst>
              <a:ext uri="{FF2B5EF4-FFF2-40B4-BE49-F238E27FC236}">
                <a16:creationId xmlns:a16="http://schemas.microsoft.com/office/drawing/2014/main" id="{195FAE5E-B2B1-4153-8BBB-AC7136545AE9}"/>
              </a:ext>
            </a:extLst>
          </p:cNvPr>
          <p:cNvGrpSpPr/>
          <p:nvPr/>
        </p:nvGrpSpPr>
        <p:grpSpPr>
          <a:xfrm>
            <a:off x="449220" y="2666803"/>
            <a:ext cx="9472179" cy="3035072"/>
            <a:chOff x="465858" y="1731734"/>
            <a:chExt cx="9472179" cy="3035072"/>
          </a:xfrm>
        </p:grpSpPr>
        <p:sp>
          <p:nvSpPr>
            <p:cNvPr id="1170" name="Right Triangle 2">
              <a:extLst>
                <a:ext uri="{FF2B5EF4-FFF2-40B4-BE49-F238E27FC236}">
                  <a16:creationId xmlns:a16="http://schemas.microsoft.com/office/drawing/2014/main" id="{AFEC3985-39F2-49FC-8E0B-337490A98391}"/>
                </a:ext>
              </a:extLst>
            </p:cNvPr>
            <p:cNvSpPr/>
            <p:nvPr/>
          </p:nvSpPr>
          <p:spPr bwMode="auto">
            <a:xfrm rot="2800027">
              <a:off x="6830854" y="318186"/>
              <a:ext cx="1693636" cy="4520731"/>
            </a:xfrm>
            <a:custGeom>
              <a:avLst/>
              <a:gdLst>
                <a:gd name="connsiteX0" fmla="*/ 0 w 738330"/>
                <a:gd name="connsiteY0" fmla="*/ 2601395 h 2601395"/>
                <a:gd name="connsiteX1" fmla="*/ 0 w 738330"/>
                <a:gd name="connsiteY1" fmla="*/ 0 h 2601395"/>
                <a:gd name="connsiteX2" fmla="*/ 738330 w 738330"/>
                <a:gd name="connsiteY2" fmla="*/ 2601395 h 2601395"/>
                <a:gd name="connsiteX3" fmla="*/ 0 w 738330"/>
                <a:gd name="connsiteY3" fmla="*/ 2601395 h 2601395"/>
                <a:gd name="connsiteX0" fmla="*/ 0 w 822806"/>
                <a:gd name="connsiteY0" fmla="*/ 2601395 h 3045654"/>
                <a:gd name="connsiteX1" fmla="*/ 0 w 822806"/>
                <a:gd name="connsiteY1" fmla="*/ 0 h 3045654"/>
                <a:gd name="connsiteX2" fmla="*/ 822806 w 822806"/>
                <a:gd name="connsiteY2" fmla="*/ 3045654 h 3045654"/>
                <a:gd name="connsiteX3" fmla="*/ 0 w 822806"/>
                <a:gd name="connsiteY3" fmla="*/ 2601395 h 3045654"/>
                <a:gd name="connsiteX0" fmla="*/ 0 w 693617"/>
                <a:gd name="connsiteY0" fmla="*/ 2601395 h 3071245"/>
                <a:gd name="connsiteX1" fmla="*/ 0 w 693617"/>
                <a:gd name="connsiteY1" fmla="*/ 0 h 3071245"/>
                <a:gd name="connsiteX2" fmla="*/ 693617 w 693617"/>
                <a:gd name="connsiteY2" fmla="*/ 3071245 h 3071245"/>
                <a:gd name="connsiteX3" fmla="*/ 0 w 693617"/>
                <a:gd name="connsiteY3" fmla="*/ 2601395 h 3071245"/>
                <a:gd name="connsiteX0" fmla="*/ 0 w 693617"/>
                <a:gd name="connsiteY0" fmla="*/ 2499534 h 2969384"/>
                <a:gd name="connsiteX1" fmla="*/ 194169 w 693617"/>
                <a:gd name="connsiteY1" fmla="*/ 0 h 2969384"/>
                <a:gd name="connsiteX2" fmla="*/ 693617 w 693617"/>
                <a:gd name="connsiteY2" fmla="*/ 2969384 h 2969384"/>
                <a:gd name="connsiteX3" fmla="*/ 0 w 693617"/>
                <a:gd name="connsiteY3" fmla="*/ 2499534 h 2969384"/>
                <a:gd name="connsiteX0" fmla="*/ 0 w 684195"/>
                <a:gd name="connsiteY0" fmla="*/ 2499534 h 2984755"/>
                <a:gd name="connsiteX1" fmla="*/ 194169 w 684195"/>
                <a:gd name="connsiteY1" fmla="*/ 0 h 2984755"/>
                <a:gd name="connsiteX2" fmla="*/ 684194 w 684195"/>
                <a:gd name="connsiteY2" fmla="*/ 2984755 h 2984755"/>
                <a:gd name="connsiteX3" fmla="*/ 0 w 684195"/>
                <a:gd name="connsiteY3" fmla="*/ 2499534 h 2984755"/>
                <a:gd name="connsiteX0" fmla="*/ 0 w 1887659"/>
                <a:gd name="connsiteY0" fmla="*/ 2499534 h 3814937"/>
                <a:gd name="connsiteX1" fmla="*/ 194169 w 1887659"/>
                <a:gd name="connsiteY1" fmla="*/ 0 h 3814937"/>
                <a:gd name="connsiteX2" fmla="*/ 1887659 w 1887659"/>
                <a:gd name="connsiteY2" fmla="*/ 3814937 h 3814937"/>
                <a:gd name="connsiteX3" fmla="*/ 0 w 1887659"/>
                <a:gd name="connsiteY3" fmla="*/ 2499534 h 3814937"/>
              </a:gdLst>
              <a:ahLst/>
              <a:cxnLst>
                <a:cxn ang="0">
                  <a:pos x="connsiteX0" y="connsiteY0"/>
                </a:cxn>
                <a:cxn ang="0">
                  <a:pos x="connsiteX1" y="connsiteY1"/>
                </a:cxn>
                <a:cxn ang="0">
                  <a:pos x="connsiteX2" y="connsiteY2"/>
                </a:cxn>
                <a:cxn ang="0">
                  <a:pos x="connsiteX3" y="connsiteY3"/>
                </a:cxn>
              </a:cxnLst>
              <a:rect l="l" t="t" r="r" b="b"/>
              <a:pathLst>
                <a:path w="1887659" h="3814937">
                  <a:moveTo>
                    <a:pt x="0" y="2499534"/>
                  </a:moveTo>
                  <a:lnTo>
                    <a:pt x="194169" y="0"/>
                  </a:lnTo>
                  <a:lnTo>
                    <a:pt x="1887659" y="3814937"/>
                  </a:lnTo>
                  <a:lnTo>
                    <a:pt x="0" y="249953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1" name="Rectangle 1170">
              <a:extLst>
                <a:ext uri="{FF2B5EF4-FFF2-40B4-BE49-F238E27FC236}">
                  <a16:creationId xmlns:a16="http://schemas.microsoft.com/office/drawing/2014/main" id="{7AB2CB5C-758A-4589-B6D5-16BF1F90EA2B}"/>
                </a:ext>
              </a:extLst>
            </p:cNvPr>
            <p:cNvSpPr/>
            <p:nvPr/>
          </p:nvSpPr>
          <p:spPr bwMode="auto">
            <a:xfrm>
              <a:off x="465858" y="2410416"/>
              <a:ext cx="6163602" cy="23563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Hardware Lifecycle Host (HLH)</a:t>
              </a:r>
            </a:p>
            <a:p>
              <a:r>
                <a:rPr lang="en-US" sz="1600" dirty="0">
                  <a:solidFill>
                    <a:schemeClr val="tx1"/>
                  </a:solidFill>
                </a:rPr>
                <a:t>A server connected to BMC Network that is external to the Azure Stack environment</a:t>
              </a:r>
            </a:p>
            <a:p>
              <a:r>
                <a:rPr lang="en-US" sz="1600" dirty="0">
                  <a:solidFill>
                    <a:schemeClr val="tx1"/>
                  </a:solidFill>
                </a:rPr>
                <a:t>Hardware monitoring software</a:t>
              </a:r>
            </a:p>
            <a:p>
              <a:r>
                <a:rPr lang="en-US" sz="1600" dirty="0">
                  <a:solidFill>
                    <a:schemeClr val="tx1"/>
                  </a:solidFill>
                </a:rPr>
                <a:t>Firmware configuration and update software</a:t>
              </a:r>
            </a:p>
            <a:p>
              <a:r>
                <a:rPr lang="en-US" sz="1600" dirty="0">
                  <a:solidFill>
                    <a:schemeClr val="tx1"/>
                  </a:solidFill>
                </a:rPr>
                <a:t>Emergency management and hardware troubleshooting</a:t>
              </a:r>
            </a:p>
            <a:p>
              <a:r>
                <a:rPr lang="en-US" sz="1600" dirty="0">
                  <a:solidFill>
                    <a:schemeClr val="tx1"/>
                  </a:solidFill>
                </a:rPr>
                <a:t>Running the Azure Stack Deployment Virtual Machine for the duration of initial deployment</a:t>
              </a:r>
            </a:p>
          </p:txBody>
        </p:sp>
      </p:grpSp>
    </p:spTree>
    <p:extLst>
      <p:ext uri="{BB962C8B-B14F-4D97-AF65-F5344CB8AC3E}">
        <p14:creationId xmlns:p14="http://schemas.microsoft.com/office/powerpoint/2010/main" val="125397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10" presetClass="entr" presetSubtype="0"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865"/>
                                        </p:tgtEl>
                                        <p:attrNameLst>
                                          <p:attrName>style.visibility</p:attrName>
                                        </p:attrNameLst>
                                      </p:cBhvr>
                                      <p:to>
                                        <p:strVal val="visible"/>
                                      </p:to>
                                    </p:set>
                                    <p:animEffect transition="in" filter="wipe(right)">
                                      <p:cBhvr>
                                        <p:cTn id="18" dur="500"/>
                                        <p:tgtEl>
                                          <p:spTgt spid="8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6"/>
                                        </p:tgtEl>
                                        <p:attrNameLst>
                                          <p:attrName>style.visibility</p:attrName>
                                        </p:attrNameLst>
                                      </p:cBhvr>
                                      <p:to>
                                        <p:strVal val="visible"/>
                                      </p:to>
                                    </p:set>
                                    <p:animEffect transition="in" filter="fade">
                                      <p:cBhvr>
                                        <p:cTn id="23" dur="500"/>
                                        <p:tgtEl>
                                          <p:spTgt spid="716"/>
                                        </p:tgtEl>
                                      </p:cBhvr>
                                    </p:animEffect>
                                  </p:childTnLst>
                                </p:cTn>
                              </p:par>
                              <p:par>
                                <p:cTn id="24" presetID="10" presetClass="entr" presetSubtype="0" fill="hold" nodeType="withEffect">
                                  <p:stCondLst>
                                    <p:cond delay="0"/>
                                  </p:stCondLst>
                                  <p:childTnLst>
                                    <p:set>
                                      <p:cBhvr>
                                        <p:cTn id="25" dur="1" fill="hold">
                                          <p:stCondLst>
                                            <p:cond delay="0"/>
                                          </p:stCondLst>
                                        </p:cTn>
                                        <p:tgtEl>
                                          <p:spTgt spid="717"/>
                                        </p:tgtEl>
                                        <p:attrNameLst>
                                          <p:attrName>style.visibility</p:attrName>
                                        </p:attrNameLst>
                                      </p:cBhvr>
                                      <p:to>
                                        <p:strVal val="visible"/>
                                      </p:to>
                                    </p:set>
                                    <p:animEffect transition="in" filter="fade">
                                      <p:cBhvr>
                                        <p:cTn id="26" dur="500"/>
                                        <p:tgtEl>
                                          <p:spTgt spid="717"/>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1168"/>
                                        </p:tgtEl>
                                        <p:attrNameLst>
                                          <p:attrName>style.visibility</p:attrName>
                                        </p:attrNameLst>
                                      </p:cBhvr>
                                      <p:to>
                                        <p:strVal val="visible"/>
                                      </p:to>
                                    </p:set>
                                    <p:animEffect transition="in" filter="wipe(right)">
                                      <p:cBhvr>
                                        <p:cTn id="30" dur="500"/>
                                        <p:tgtEl>
                                          <p:spTgt spid="11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6"/>
                                        </p:tgtEl>
                                        <p:attrNameLst>
                                          <p:attrName>style.visibility</p:attrName>
                                        </p:attrNameLst>
                                      </p:cBhvr>
                                      <p:to>
                                        <p:strVal val="visible"/>
                                      </p:to>
                                    </p:set>
                                    <p:animEffect transition="in" filter="fade">
                                      <p:cBhvr>
                                        <p:cTn id="35" dur="500"/>
                                        <p:tgtEl>
                                          <p:spTgt spid="86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0"/>
                                        </p:tgtEl>
                                        <p:attrNameLst>
                                          <p:attrName>style.visibility</p:attrName>
                                        </p:attrNameLst>
                                      </p:cBhvr>
                                      <p:to>
                                        <p:strVal val="visible"/>
                                      </p:to>
                                    </p:set>
                                    <p:animEffect transition="in" filter="fade">
                                      <p:cBhvr>
                                        <p:cTn id="44" dur="500"/>
                                        <p:tgtEl>
                                          <p:spTgt spid="250"/>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1169"/>
                                        </p:tgtEl>
                                        <p:attrNameLst>
                                          <p:attrName>style.visibility</p:attrName>
                                        </p:attrNameLst>
                                      </p:cBhvr>
                                      <p:to>
                                        <p:strVal val="visible"/>
                                      </p:to>
                                    </p:set>
                                    <p:animEffect transition="in" filter="wipe(right)">
                                      <p:cBhvr>
                                        <p:cTn id="48" dur="500"/>
                                        <p:tgtEl>
                                          <p:spTgt spid="1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65" grpId="0" animBg="1"/>
      <p:bldP spid="11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9" name="Oval 98">
            <a:extLst>
              <a:ext uri="{FF2B5EF4-FFF2-40B4-BE49-F238E27FC236}">
                <a16:creationId xmlns:a16="http://schemas.microsoft.com/office/drawing/2014/main" id="{872484C2-395E-4A73-B45C-F614092EEFAA}"/>
              </a:ext>
            </a:extLst>
          </p:cNvPr>
          <p:cNvSpPr/>
          <p:nvPr/>
        </p:nvSpPr>
        <p:spPr bwMode="auto">
          <a:xfrm>
            <a:off x="3550495"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00" name="Oval 99">
            <a:extLst>
              <a:ext uri="{FF2B5EF4-FFF2-40B4-BE49-F238E27FC236}">
                <a16:creationId xmlns:a16="http://schemas.microsoft.com/office/drawing/2014/main" id="{B99F82D2-B7EF-461C-922C-72406D3556B4}"/>
              </a:ext>
            </a:extLst>
          </p:cNvPr>
          <p:cNvSpPr/>
          <p:nvPr/>
        </p:nvSpPr>
        <p:spPr bwMode="auto">
          <a:xfrm>
            <a:off x="4628817"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01" name="Oval 100">
            <a:extLst>
              <a:ext uri="{FF2B5EF4-FFF2-40B4-BE49-F238E27FC236}">
                <a16:creationId xmlns:a16="http://schemas.microsoft.com/office/drawing/2014/main" id="{A06E4567-E2EC-4502-A2C5-22AC534D5CEC}"/>
              </a:ext>
            </a:extLst>
          </p:cNvPr>
          <p:cNvSpPr/>
          <p:nvPr/>
        </p:nvSpPr>
        <p:spPr bwMode="auto">
          <a:xfrm>
            <a:off x="2472172"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02" name="Oval 101">
            <a:extLst>
              <a:ext uri="{FF2B5EF4-FFF2-40B4-BE49-F238E27FC236}">
                <a16:creationId xmlns:a16="http://schemas.microsoft.com/office/drawing/2014/main" id="{AF36F654-31C6-4128-BB0A-E930640DB9C2}"/>
              </a:ext>
            </a:extLst>
          </p:cNvPr>
          <p:cNvSpPr/>
          <p:nvPr/>
        </p:nvSpPr>
        <p:spPr bwMode="auto">
          <a:xfrm>
            <a:off x="1403564" y="2288239"/>
            <a:ext cx="777025" cy="777025"/>
          </a:xfrm>
          <a:prstGeom prst="ellipse">
            <a:avLst/>
          </a:pr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103" name="Freeform: Shape 102">
            <a:extLst>
              <a:ext uri="{FF2B5EF4-FFF2-40B4-BE49-F238E27FC236}">
                <a16:creationId xmlns:a16="http://schemas.microsoft.com/office/drawing/2014/main" id="{15BBF4EE-EF2D-4565-8751-9302E435552C}"/>
              </a:ext>
            </a:extLst>
          </p:cNvPr>
          <p:cNvSpPr/>
          <p:nvPr/>
        </p:nvSpPr>
        <p:spPr bwMode="auto">
          <a:xfrm>
            <a:off x="9551350" y="2161288"/>
            <a:ext cx="1390168" cy="883997"/>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ln w="15875" cap="rnd">
            <a:solidFill>
              <a:schemeClr val="accent5"/>
            </a:solidFill>
            <a:prstDash val="dash"/>
            <a:headEnd type="none"/>
            <a:tailEnd type="arrow"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320">
              <a:defRPr/>
            </a:pPr>
            <a:endParaRPr lang="en-US" sz="1400"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 name="Title 2">
            <a:extLst>
              <a:ext uri="{FF2B5EF4-FFF2-40B4-BE49-F238E27FC236}">
                <a16:creationId xmlns:a16="http://schemas.microsoft.com/office/drawing/2014/main" id="{AAB391F4-C37B-44FB-B041-A80A043BAA4E}"/>
              </a:ext>
            </a:extLst>
          </p:cNvPr>
          <p:cNvSpPr>
            <a:spLocks noGrp="1"/>
          </p:cNvSpPr>
          <p:nvPr>
            <p:ph type="title"/>
          </p:nvPr>
        </p:nvSpPr>
        <p:spPr/>
        <p:txBody>
          <a:bodyPr/>
          <a:lstStyle/>
          <a:p>
            <a:r>
              <a:rPr lang="en-US" sz="3600" dirty="0"/>
              <a:t>Run the Edge locally and </a:t>
            </a:r>
            <a:r>
              <a:rPr lang="en-US" sz="3600" u="sng" dirty="0"/>
              <a:t>disconnected</a:t>
            </a:r>
            <a:r>
              <a:rPr lang="en-US" sz="3600" dirty="0"/>
              <a:t> with Azure Stack</a:t>
            </a:r>
          </a:p>
        </p:txBody>
      </p:sp>
      <p:sp>
        <p:nvSpPr>
          <p:cNvPr id="86" name="Oval 85">
            <a:extLst>
              <a:ext uri="{FF2B5EF4-FFF2-40B4-BE49-F238E27FC236}">
                <a16:creationId xmlns:a16="http://schemas.microsoft.com/office/drawing/2014/main" id="{F224DFFF-CC9A-4DBB-B512-68358FBE0E16}"/>
              </a:ext>
            </a:extLst>
          </p:cNvPr>
          <p:cNvSpPr/>
          <p:nvPr/>
        </p:nvSpPr>
        <p:spPr bwMode="auto">
          <a:xfrm>
            <a:off x="1494957"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a</a:t>
            </a:r>
          </a:p>
        </p:txBody>
      </p:sp>
      <p:sp>
        <p:nvSpPr>
          <p:cNvPr id="87" name="Oval 86">
            <a:extLst>
              <a:ext uri="{FF2B5EF4-FFF2-40B4-BE49-F238E27FC236}">
                <a16:creationId xmlns:a16="http://schemas.microsoft.com/office/drawing/2014/main" id="{0EB6844C-EB38-4B2B-9498-EB9E88ED27B8}"/>
              </a:ext>
            </a:extLst>
          </p:cNvPr>
          <p:cNvSpPr/>
          <p:nvPr/>
        </p:nvSpPr>
        <p:spPr bwMode="auto">
          <a:xfrm>
            <a:off x="2568983"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b</a:t>
            </a:r>
          </a:p>
        </p:txBody>
      </p:sp>
      <p:sp>
        <p:nvSpPr>
          <p:cNvPr id="88" name="Oval 87">
            <a:extLst>
              <a:ext uri="{FF2B5EF4-FFF2-40B4-BE49-F238E27FC236}">
                <a16:creationId xmlns:a16="http://schemas.microsoft.com/office/drawing/2014/main" id="{48CF042B-F614-4175-BE55-8E6991D5820B}"/>
              </a:ext>
            </a:extLst>
          </p:cNvPr>
          <p:cNvSpPr/>
          <p:nvPr/>
        </p:nvSpPr>
        <p:spPr bwMode="auto">
          <a:xfrm>
            <a:off x="3643009"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c</a:t>
            </a:r>
          </a:p>
        </p:txBody>
      </p:sp>
      <p:sp>
        <p:nvSpPr>
          <p:cNvPr id="89" name="Oval 88">
            <a:extLst>
              <a:ext uri="{FF2B5EF4-FFF2-40B4-BE49-F238E27FC236}">
                <a16:creationId xmlns:a16="http://schemas.microsoft.com/office/drawing/2014/main" id="{5A6A21AC-68CA-4B72-81F1-910BDCBB3180}"/>
              </a:ext>
            </a:extLst>
          </p:cNvPr>
          <p:cNvSpPr/>
          <p:nvPr/>
        </p:nvSpPr>
        <p:spPr bwMode="auto">
          <a:xfrm>
            <a:off x="4717034" y="2389625"/>
            <a:ext cx="581551" cy="581553"/>
          </a:xfrm>
          <a:prstGeom prst="ellipse">
            <a:avLst/>
          </a:prstGeom>
          <a:solidFill>
            <a:schemeClr val="bg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856" kern="0">
                <a:noFill/>
                <a:latin typeface="Segoe UI Semibold"/>
              </a:rPr>
              <a:t>d</a:t>
            </a:r>
          </a:p>
        </p:txBody>
      </p:sp>
      <p:pic>
        <p:nvPicPr>
          <p:cNvPr id="90" name="Picture 89" descr="A close up of a logo&#10;&#10;Description generated with high confidence">
            <a:extLst>
              <a:ext uri="{FF2B5EF4-FFF2-40B4-BE49-F238E27FC236}">
                <a16:creationId xmlns:a16="http://schemas.microsoft.com/office/drawing/2014/main" id="{E4DD82E8-DC0A-4849-94B8-4A52E50C02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9147" y="2525234"/>
            <a:ext cx="431503" cy="277730"/>
          </a:xfrm>
          <a:prstGeom prst="rect">
            <a:avLst/>
          </a:prstGeom>
        </p:spPr>
      </p:pic>
      <p:grpSp>
        <p:nvGrpSpPr>
          <p:cNvPr id="91" name="Group 90">
            <a:extLst>
              <a:ext uri="{FF2B5EF4-FFF2-40B4-BE49-F238E27FC236}">
                <a16:creationId xmlns:a16="http://schemas.microsoft.com/office/drawing/2014/main" id="{6FD15AA1-99AA-4771-BDC9-25961E45101C}"/>
              </a:ext>
            </a:extLst>
          </p:cNvPr>
          <p:cNvGrpSpPr/>
          <p:nvPr/>
        </p:nvGrpSpPr>
        <p:grpSpPr>
          <a:xfrm>
            <a:off x="1621047" y="2516187"/>
            <a:ext cx="324607" cy="331664"/>
            <a:chOff x="1748832" y="4748449"/>
            <a:chExt cx="367814" cy="375811"/>
          </a:xfrm>
        </p:grpSpPr>
        <p:sp>
          <p:nvSpPr>
            <p:cNvPr id="92" name="Freeform 10">
              <a:extLst>
                <a:ext uri="{FF2B5EF4-FFF2-40B4-BE49-F238E27FC236}">
                  <a16:creationId xmlns:a16="http://schemas.microsoft.com/office/drawing/2014/main" id="{EBBF6408-8FC5-41C6-8194-EE792F27F797}"/>
                </a:ext>
              </a:extLst>
            </p:cNvPr>
            <p:cNvSpPr>
              <a:spLocks noEditPoints="1"/>
            </p:cNvSpPr>
            <p:nvPr/>
          </p:nvSpPr>
          <p:spPr bwMode="auto">
            <a:xfrm>
              <a:off x="1748832" y="4748449"/>
              <a:ext cx="367814" cy="37581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rgbClr val="1673BA"/>
            </a:solidFill>
            <a:ln w="19050" cap="flat">
              <a:solidFill>
                <a:srgbClr val="1673BA"/>
              </a:solidFill>
              <a:prstDash val="solid"/>
              <a:miter lim="800000"/>
              <a:headEnd/>
              <a:tailEnd/>
            </a:ln>
            <a:extLst/>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93" name="Oval 92">
              <a:extLst>
                <a:ext uri="{FF2B5EF4-FFF2-40B4-BE49-F238E27FC236}">
                  <a16:creationId xmlns:a16="http://schemas.microsoft.com/office/drawing/2014/main" id="{B060625D-8BA9-450E-9041-EF36403420B7}"/>
                </a:ext>
              </a:extLst>
            </p:cNvPr>
            <p:cNvSpPr/>
            <p:nvPr/>
          </p:nvSpPr>
          <p:spPr bwMode="auto">
            <a:xfrm>
              <a:off x="1813322" y="4816937"/>
              <a:ext cx="238835" cy="23883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LightningBolt_E945">
              <a:extLst>
                <a:ext uri="{FF2B5EF4-FFF2-40B4-BE49-F238E27FC236}">
                  <a16:creationId xmlns:a16="http://schemas.microsoft.com/office/drawing/2014/main" id="{515C02CC-5A2A-43C0-9143-B692CF697A85}"/>
                </a:ext>
              </a:extLst>
            </p:cNvPr>
            <p:cNvSpPr>
              <a:spLocks noChangeAspect="1"/>
            </p:cNvSpPr>
            <p:nvPr/>
          </p:nvSpPr>
          <p:spPr bwMode="auto">
            <a:xfrm>
              <a:off x="1878511" y="4857548"/>
              <a:ext cx="115671" cy="161415"/>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rgbClr val="3FADD3"/>
            </a:solidFill>
            <a:ln w="15875" cap="sq">
              <a:no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632">
                <a:gradFill>
                  <a:gsLst>
                    <a:gs pos="0">
                      <a:srgbClr val="505050"/>
                    </a:gs>
                    <a:gs pos="100000">
                      <a:srgbClr val="505050"/>
                    </a:gs>
                  </a:gsLst>
                </a:gradFill>
                <a:latin typeface="Segoe UI Semilight"/>
              </a:endParaRPr>
            </a:p>
          </p:txBody>
        </p:sp>
      </p:grpSp>
      <p:grpSp>
        <p:nvGrpSpPr>
          <p:cNvPr id="16" name="Group 15">
            <a:extLst>
              <a:ext uri="{FF2B5EF4-FFF2-40B4-BE49-F238E27FC236}">
                <a16:creationId xmlns:a16="http://schemas.microsoft.com/office/drawing/2014/main" id="{55582194-4E2C-4D3E-A18E-83789E22EEB7}"/>
              </a:ext>
            </a:extLst>
          </p:cNvPr>
          <p:cNvGrpSpPr/>
          <p:nvPr/>
        </p:nvGrpSpPr>
        <p:grpSpPr>
          <a:xfrm>
            <a:off x="9618906" y="2230744"/>
            <a:ext cx="1258786" cy="767686"/>
            <a:chOff x="6441098" y="2211897"/>
            <a:chExt cx="1234216" cy="752702"/>
          </a:xfrm>
        </p:grpSpPr>
        <p:sp>
          <p:nvSpPr>
            <p:cNvPr id="121" name="Freeform 21">
              <a:extLst>
                <a:ext uri="{FF2B5EF4-FFF2-40B4-BE49-F238E27FC236}">
                  <a16:creationId xmlns:a16="http://schemas.microsoft.com/office/drawing/2014/main" id="{F6A78F25-DC93-4D95-86F9-FC1BF332E30E}"/>
                </a:ext>
              </a:extLst>
            </p:cNvPr>
            <p:cNvSpPr>
              <a:spLocks/>
            </p:cNvSpPr>
            <p:nvPr/>
          </p:nvSpPr>
          <p:spPr bwMode="auto">
            <a:xfrm>
              <a:off x="6441098" y="2211897"/>
              <a:ext cx="1234216" cy="752702"/>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solidFill>
            <a:ln w="1587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gradFill>
                  <a:gsLst>
                    <a:gs pos="2917">
                      <a:srgbClr val="0078D4"/>
                    </a:gs>
                    <a:gs pos="30000">
                      <a:srgbClr val="0078D4"/>
                    </a:gs>
                  </a:gsLst>
                </a:gradFill>
                <a:latin typeface="Segoe UI Semilight"/>
              </a:endParaRPr>
            </a:p>
          </p:txBody>
        </p:sp>
        <p:pic>
          <p:nvPicPr>
            <p:cNvPr id="122" name="Graphic 121">
              <a:extLst>
                <a:ext uri="{FF2B5EF4-FFF2-40B4-BE49-F238E27FC236}">
                  <a16:creationId xmlns:a16="http://schemas.microsoft.com/office/drawing/2014/main" id="{2304FB9A-5366-4C34-A645-555CF9F9F2B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23709" y="2466517"/>
              <a:ext cx="374005" cy="428116"/>
            </a:xfrm>
            <a:prstGeom prst="rect">
              <a:avLst/>
            </a:prstGeom>
          </p:spPr>
        </p:pic>
      </p:grpSp>
      <p:grpSp>
        <p:nvGrpSpPr>
          <p:cNvPr id="157" name="Group 156">
            <a:extLst>
              <a:ext uri="{FF2B5EF4-FFF2-40B4-BE49-F238E27FC236}">
                <a16:creationId xmlns:a16="http://schemas.microsoft.com/office/drawing/2014/main" id="{85973F0D-3ACC-418F-A77C-374D3C42EAF8}"/>
              </a:ext>
            </a:extLst>
          </p:cNvPr>
          <p:cNvGrpSpPr/>
          <p:nvPr/>
        </p:nvGrpSpPr>
        <p:grpSpPr>
          <a:xfrm>
            <a:off x="3756355" y="2519764"/>
            <a:ext cx="358219" cy="315681"/>
            <a:chOff x="3682171" y="2470581"/>
            <a:chExt cx="351227" cy="309519"/>
          </a:xfrm>
        </p:grpSpPr>
        <p:sp>
          <p:nvSpPr>
            <p:cNvPr id="158" name="Freeform: Shape 157">
              <a:extLst>
                <a:ext uri="{FF2B5EF4-FFF2-40B4-BE49-F238E27FC236}">
                  <a16:creationId xmlns:a16="http://schemas.microsoft.com/office/drawing/2014/main" id="{631F5D9E-F641-41AB-8815-51C2F412ED4D}"/>
                </a:ext>
              </a:extLst>
            </p:cNvPr>
            <p:cNvSpPr/>
            <p:nvPr/>
          </p:nvSpPr>
          <p:spPr>
            <a:xfrm>
              <a:off x="3928029" y="2493630"/>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59" name="Freeform: Shape 158">
              <a:extLst>
                <a:ext uri="{FF2B5EF4-FFF2-40B4-BE49-F238E27FC236}">
                  <a16:creationId xmlns:a16="http://schemas.microsoft.com/office/drawing/2014/main" id="{4EE713C0-29DF-41E8-BD63-FD31BF62ACF6}"/>
                </a:ext>
              </a:extLst>
            </p:cNvPr>
            <p:cNvSpPr/>
            <p:nvPr/>
          </p:nvSpPr>
          <p:spPr>
            <a:xfrm>
              <a:off x="3682171" y="2470581"/>
              <a:ext cx="351227" cy="285372"/>
            </a:xfrm>
            <a:custGeom>
              <a:avLst/>
              <a:gdLst>
                <a:gd name="connsiteX0" fmla="*/ 235432 w 351226"/>
                <a:gd name="connsiteY0" fmla="*/ 9329 h 285372"/>
                <a:gd name="connsiteX1" fmla="*/ 212382 w 351226"/>
                <a:gd name="connsiteY1" fmla="*/ 9329 h 285372"/>
                <a:gd name="connsiteX2" fmla="*/ 212382 w 351226"/>
                <a:gd name="connsiteY2" fmla="*/ 167382 h 285372"/>
                <a:gd name="connsiteX3" fmla="*/ 198114 w 351226"/>
                <a:gd name="connsiteY3" fmla="*/ 167382 h 285372"/>
                <a:gd name="connsiteX4" fmla="*/ 190431 w 351226"/>
                <a:gd name="connsiteY4" fmla="*/ 144332 h 285372"/>
                <a:gd name="connsiteX5" fmla="*/ 182748 w 351226"/>
                <a:gd name="connsiteY5" fmla="*/ 121283 h 285372"/>
                <a:gd name="connsiteX6" fmla="*/ 175065 w 351226"/>
                <a:gd name="connsiteY6" fmla="*/ 100429 h 285372"/>
                <a:gd name="connsiteX7" fmla="*/ 167381 w 351226"/>
                <a:gd name="connsiteY7" fmla="*/ 79575 h 285372"/>
                <a:gd name="connsiteX8" fmla="*/ 164089 w 351226"/>
                <a:gd name="connsiteY8" fmla="*/ 69697 h 285372"/>
                <a:gd name="connsiteX9" fmla="*/ 159698 w 351226"/>
                <a:gd name="connsiteY9" fmla="*/ 59818 h 285372"/>
                <a:gd name="connsiteX10" fmla="*/ 138844 w 351226"/>
                <a:gd name="connsiteY10" fmla="*/ 38964 h 285372"/>
                <a:gd name="connsiteX11" fmla="*/ 110307 w 351226"/>
                <a:gd name="connsiteY11" fmla="*/ 31281 h 285372"/>
                <a:gd name="connsiteX12" fmla="*/ 32379 w 351226"/>
                <a:gd name="connsiteY12" fmla="*/ 31281 h 285372"/>
                <a:gd name="connsiteX13" fmla="*/ 23598 w 351226"/>
                <a:gd name="connsiteY13" fmla="*/ 33476 h 285372"/>
                <a:gd name="connsiteX14" fmla="*/ 15915 w 351226"/>
                <a:gd name="connsiteY14" fmla="*/ 38964 h 285372"/>
                <a:gd name="connsiteX15" fmla="*/ 11525 w 351226"/>
                <a:gd name="connsiteY15" fmla="*/ 45550 h 285372"/>
                <a:gd name="connsiteX16" fmla="*/ 9329 w 351226"/>
                <a:gd name="connsiteY16" fmla="*/ 54330 h 285372"/>
                <a:gd name="connsiteX17" fmla="*/ 9329 w 351226"/>
                <a:gd name="connsiteY17" fmla="*/ 258481 h 285372"/>
                <a:gd name="connsiteX18" fmla="*/ 11525 w 351226"/>
                <a:gd name="connsiteY18" fmla="*/ 268360 h 285372"/>
                <a:gd name="connsiteX19" fmla="*/ 17013 w 351226"/>
                <a:gd name="connsiteY19" fmla="*/ 276043 h 285372"/>
                <a:gd name="connsiteX20" fmla="*/ 21403 w 351226"/>
                <a:gd name="connsiteY20" fmla="*/ 279335 h 285372"/>
                <a:gd name="connsiteX21" fmla="*/ 20305 w 351226"/>
                <a:gd name="connsiteY21" fmla="*/ 269457 h 285372"/>
                <a:gd name="connsiteX22" fmla="*/ 69697 w 351226"/>
                <a:gd name="connsiteY22" fmla="*/ 220066 h 285372"/>
                <a:gd name="connsiteX23" fmla="*/ 119088 w 351226"/>
                <a:gd name="connsiteY23" fmla="*/ 269457 h 285372"/>
                <a:gd name="connsiteX24" fmla="*/ 117990 w 351226"/>
                <a:gd name="connsiteY24" fmla="*/ 280433 h 285372"/>
                <a:gd name="connsiteX25" fmla="*/ 132259 w 351226"/>
                <a:gd name="connsiteY25" fmla="*/ 280433 h 285372"/>
                <a:gd name="connsiteX26" fmla="*/ 131161 w 351226"/>
                <a:gd name="connsiteY26" fmla="*/ 269457 h 285372"/>
                <a:gd name="connsiteX27" fmla="*/ 180552 w 351226"/>
                <a:gd name="connsiteY27" fmla="*/ 220066 h 285372"/>
                <a:gd name="connsiteX28" fmla="*/ 229944 w 351226"/>
                <a:gd name="connsiteY28" fmla="*/ 269457 h 285372"/>
                <a:gd name="connsiteX29" fmla="*/ 228846 w 351226"/>
                <a:gd name="connsiteY29" fmla="*/ 274945 h 285372"/>
                <a:gd name="connsiteX30" fmla="*/ 229944 w 351226"/>
                <a:gd name="connsiteY30" fmla="*/ 274945 h 285372"/>
                <a:gd name="connsiteX31" fmla="*/ 235432 w 351226"/>
                <a:gd name="connsiteY31" fmla="*/ 267262 h 285372"/>
                <a:gd name="connsiteX32" fmla="*/ 237627 w 351226"/>
                <a:gd name="connsiteY32" fmla="*/ 257384 h 285372"/>
                <a:gd name="connsiteX33" fmla="*/ 328726 w 351226"/>
                <a:gd name="connsiteY33" fmla="*/ 257384 h 285372"/>
                <a:gd name="connsiteX34" fmla="*/ 342995 w 351226"/>
                <a:gd name="connsiteY34" fmla="*/ 257384 h 285372"/>
                <a:gd name="connsiteX35" fmla="*/ 342995 w 351226"/>
                <a:gd name="connsiteY35" fmla="*/ 234334 h 285372"/>
                <a:gd name="connsiteX36" fmla="*/ 238724 w 351226"/>
                <a:gd name="connsiteY36" fmla="*/ 234334 h 285372"/>
                <a:gd name="connsiteX37" fmla="*/ 238724 w 351226"/>
                <a:gd name="connsiteY37" fmla="*/ 9329 h 285372"/>
                <a:gd name="connsiteX38" fmla="*/ 100429 w 351226"/>
                <a:gd name="connsiteY38" fmla="*/ 167382 h 285372"/>
                <a:gd name="connsiteX39" fmla="*/ 100429 w 351226"/>
                <a:gd name="connsiteY39" fmla="*/ 122381 h 285372"/>
                <a:gd name="connsiteX40" fmla="*/ 32379 w 351226"/>
                <a:gd name="connsiteY40" fmla="*/ 122381 h 285372"/>
                <a:gd name="connsiteX41" fmla="*/ 32379 w 351226"/>
                <a:gd name="connsiteY41" fmla="*/ 54330 h 285372"/>
                <a:gd name="connsiteX42" fmla="*/ 111405 w 351226"/>
                <a:gd name="connsiteY42" fmla="*/ 54330 h 285372"/>
                <a:gd name="connsiteX43" fmla="*/ 127868 w 351226"/>
                <a:gd name="connsiteY43" fmla="*/ 58721 h 285372"/>
                <a:gd name="connsiteX44" fmla="*/ 139942 w 351226"/>
                <a:gd name="connsiteY44" fmla="*/ 70794 h 285372"/>
                <a:gd name="connsiteX45" fmla="*/ 143235 w 351226"/>
                <a:gd name="connsiteY45" fmla="*/ 77380 h 285372"/>
                <a:gd name="connsiteX46" fmla="*/ 146527 w 351226"/>
                <a:gd name="connsiteY46" fmla="*/ 86160 h 285372"/>
                <a:gd name="connsiteX47" fmla="*/ 149820 w 351226"/>
                <a:gd name="connsiteY47" fmla="*/ 94941 h 285372"/>
                <a:gd name="connsiteX48" fmla="*/ 152015 w 351226"/>
                <a:gd name="connsiteY48" fmla="*/ 101527 h 285372"/>
                <a:gd name="connsiteX49" fmla="*/ 164089 w 351226"/>
                <a:gd name="connsiteY49" fmla="*/ 135552 h 285372"/>
                <a:gd name="connsiteX50" fmla="*/ 176162 w 351226"/>
                <a:gd name="connsiteY50" fmla="*/ 169577 h 285372"/>
                <a:gd name="connsiteX51" fmla="*/ 100429 w 351226"/>
                <a:gd name="connsiteY51" fmla="*/ 169577 h 2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1226" h="285372">
                  <a:moveTo>
                    <a:pt x="235432" y="9329"/>
                  </a:moveTo>
                  <a:lnTo>
                    <a:pt x="212382" y="9329"/>
                  </a:lnTo>
                  <a:lnTo>
                    <a:pt x="212382" y="167382"/>
                  </a:lnTo>
                  <a:lnTo>
                    <a:pt x="198114" y="167382"/>
                  </a:lnTo>
                  <a:cubicBezTo>
                    <a:pt x="195919" y="159699"/>
                    <a:pt x="192626" y="152016"/>
                    <a:pt x="190431" y="144332"/>
                  </a:cubicBezTo>
                  <a:cubicBezTo>
                    <a:pt x="188236" y="136649"/>
                    <a:pt x="184943" y="128966"/>
                    <a:pt x="182748" y="121283"/>
                  </a:cubicBezTo>
                  <a:cubicBezTo>
                    <a:pt x="180552" y="114698"/>
                    <a:pt x="178357" y="107015"/>
                    <a:pt x="175065" y="100429"/>
                  </a:cubicBezTo>
                  <a:cubicBezTo>
                    <a:pt x="172869" y="93844"/>
                    <a:pt x="169577" y="87258"/>
                    <a:pt x="167381" y="79575"/>
                  </a:cubicBezTo>
                  <a:cubicBezTo>
                    <a:pt x="166284" y="76282"/>
                    <a:pt x="165186" y="72989"/>
                    <a:pt x="164089" y="69697"/>
                  </a:cubicBezTo>
                  <a:cubicBezTo>
                    <a:pt x="162991" y="66404"/>
                    <a:pt x="161894" y="63111"/>
                    <a:pt x="159698" y="59818"/>
                  </a:cubicBezTo>
                  <a:cubicBezTo>
                    <a:pt x="154210" y="51038"/>
                    <a:pt x="147625" y="44452"/>
                    <a:pt x="138844" y="38964"/>
                  </a:cubicBezTo>
                  <a:cubicBezTo>
                    <a:pt x="130064" y="33476"/>
                    <a:pt x="121283" y="31281"/>
                    <a:pt x="110307" y="31281"/>
                  </a:cubicBezTo>
                  <a:lnTo>
                    <a:pt x="32379" y="31281"/>
                  </a:lnTo>
                  <a:cubicBezTo>
                    <a:pt x="29086" y="31281"/>
                    <a:pt x="25793" y="32379"/>
                    <a:pt x="23598" y="33476"/>
                  </a:cubicBezTo>
                  <a:cubicBezTo>
                    <a:pt x="20305" y="34574"/>
                    <a:pt x="18110" y="36769"/>
                    <a:pt x="15915" y="38964"/>
                  </a:cubicBezTo>
                  <a:cubicBezTo>
                    <a:pt x="13720" y="41159"/>
                    <a:pt x="12622" y="43355"/>
                    <a:pt x="11525" y="45550"/>
                  </a:cubicBezTo>
                  <a:cubicBezTo>
                    <a:pt x="10427" y="48843"/>
                    <a:pt x="9329" y="51038"/>
                    <a:pt x="9329" y="54330"/>
                  </a:cubicBezTo>
                  <a:lnTo>
                    <a:pt x="9329" y="258481"/>
                  </a:lnTo>
                  <a:cubicBezTo>
                    <a:pt x="9329" y="261774"/>
                    <a:pt x="10427" y="265067"/>
                    <a:pt x="11525" y="268360"/>
                  </a:cubicBezTo>
                  <a:cubicBezTo>
                    <a:pt x="12622" y="271652"/>
                    <a:pt x="14817" y="273848"/>
                    <a:pt x="17013" y="276043"/>
                  </a:cubicBezTo>
                  <a:cubicBezTo>
                    <a:pt x="18110" y="277140"/>
                    <a:pt x="19208" y="278238"/>
                    <a:pt x="21403" y="279335"/>
                  </a:cubicBezTo>
                  <a:cubicBezTo>
                    <a:pt x="20305" y="274945"/>
                    <a:pt x="20305" y="272750"/>
                    <a:pt x="20305" y="269457"/>
                  </a:cubicBezTo>
                  <a:cubicBezTo>
                    <a:pt x="20305" y="242018"/>
                    <a:pt x="42257" y="220066"/>
                    <a:pt x="69697" y="220066"/>
                  </a:cubicBezTo>
                  <a:cubicBezTo>
                    <a:pt x="97136" y="220066"/>
                    <a:pt x="119088" y="242018"/>
                    <a:pt x="119088" y="269457"/>
                  </a:cubicBezTo>
                  <a:cubicBezTo>
                    <a:pt x="119088" y="273848"/>
                    <a:pt x="117990" y="277140"/>
                    <a:pt x="117990" y="280433"/>
                  </a:cubicBezTo>
                  <a:lnTo>
                    <a:pt x="132259" y="280433"/>
                  </a:lnTo>
                  <a:cubicBezTo>
                    <a:pt x="131161" y="277140"/>
                    <a:pt x="131161" y="272750"/>
                    <a:pt x="131161" y="269457"/>
                  </a:cubicBezTo>
                  <a:cubicBezTo>
                    <a:pt x="131161" y="242018"/>
                    <a:pt x="153113" y="220066"/>
                    <a:pt x="180552" y="220066"/>
                  </a:cubicBezTo>
                  <a:cubicBezTo>
                    <a:pt x="207992" y="220066"/>
                    <a:pt x="229944" y="242018"/>
                    <a:pt x="229944" y="269457"/>
                  </a:cubicBezTo>
                  <a:cubicBezTo>
                    <a:pt x="229944" y="271652"/>
                    <a:pt x="229944" y="273848"/>
                    <a:pt x="228846" y="274945"/>
                  </a:cubicBezTo>
                  <a:cubicBezTo>
                    <a:pt x="228846" y="274945"/>
                    <a:pt x="228846" y="274945"/>
                    <a:pt x="229944" y="274945"/>
                  </a:cubicBezTo>
                  <a:cubicBezTo>
                    <a:pt x="232139" y="272750"/>
                    <a:pt x="234334" y="270555"/>
                    <a:pt x="235432" y="267262"/>
                  </a:cubicBezTo>
                  <a:cubicBezTo>
                    <a:pt x="236529" y="263969"/>
                    <a:pt x="237627" y="261774"/>
                    <a:pt x="237627" y="257384"/>
                  </a:cubicBezTo>
                  <a:lnTo>
                    <a:pt x="328726" y="257384"/>
                  </a:lnTo>
                  <a:lnTo>
                    <a:pt x="342995" y="257384"/>
                  </a:lnTo>
                  <a:lnTo>
                    <a:pt x="342995" y="234334"/>
                  </a:lnTo>
                  <a:lnTo>
                    <a:pt x="238724" y="234334"/>
                  </a:lnTo>
                  <a:lnTo>
                    <a:pt x="238724" y="9329"/>
                  </a:lnTo>
                  <a:close/>
                  <a:moveTo>
                    <a:pt x="100429" y="167382"/>
                  </a:moveTo>
                  <a:lnTo>
                    <a:pt x="100429" y="122381"/>
                  </a:lnTo>
                  <a:lnTo>
                    <a:pt x="32379" y="122381"/>
                  </a:lnTo>
                  <a:lnTo>
                    <a:pt x="32379" y="54330"/>
                  </a:lnTo>
                  <a:lnTo>
                    <a:pt x="111405" y="54330"/>
                  </a:lnTo>
                  <a:cubicBezTo>
                    <a:pt x="117990" y="54330"/>
                    <a:pt x="123478" y="55428"/>
                    <a:pt x="127868" y="58721"/>
                  </a:cubicBezTo>
                  <a:cubicBezTo>
                    <a:pt x="133356" y="62014"/>
                    <a:pt x="136649" y="66404"/>
                    <a:pt x="139942" y="70794"/>
                  </a:cubicBezTo>
                  <a:cubicBezTo>
                    <a:pt x="141039" y="72989"/>
                    <a:pt x="142137" y="75185"/>
                    <a:pt x="143235" y="77380"/>
                  </a:cubicBezTo>
                  <a:cubicBezTo>
                    <a:pt x="144332" y="79575"/>
                    <a:pt x="145430" y="82868"/>
                    <a:pt x="146527" y="86160"/>
                  </a:cubicBezTo>
                  <a:cubicBezTo>
                    <a:pt x="147625" y="89453"/>
                    <a:pt x="148723" y="91648"/>
                    <a:pt x="149820" y="94941"/>
                  </a:cubicBezTo>
                  <a:cubicBezTo>
                    <a:pt x="150918" y="97136"/>
                    <a:pt x="150918" y="99331"/>
                    <a:pt x="152015" y="101527"/>
                  </a:cubicBezTo>
                  <a:cubicBezTo>
                    <a:pt x="156406" y="112502"/>
                    <a:pt x="159698" y="124576"/>
                    <a:pt x="164089" y="135552"/>
                  </a:cubicBezTo>
                  <a:cubicBezTo>
                    <a:pt x="168479" y="146528"/>
                    <a:pt x="171772" y="157503"/>
                    <a:pt x="176162" y="169577"/>
                  </a:cubicBezTo>
                  <a:lnTo>
                    <a:pt x="100429" y="169577"/>
                  </a:ln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60" name="Freeform: Shape 159">
              <a:extLst>
                <a:ext uri="{FF2B5EF4-FFF2-40B4-BE49-F238E27FC236}">
                  <a16:creationId xmlns:a16="http://schemas.microsoft.com/office/drawing/2014/main" id="{ED70890F-C13F-4347-90D2-203640FA1656}"/>
                </a:ext>
              </a:extLst>
            </p:cNvPr>
            <p:cNvSpPr/>
            <p:nvPr/>
          </p:nvSpPr>
          <p:spPr>
            <a:xfrm>
              <a:off x="3928029" y="2561680"/>
              <a:ext cx="54879" cy="54879"/>
            </a:xfrm>
            <a:custGeom>
              <a:avLst/>
              <a:gdLst>
                <a:gd name="connsiteX0" fmla="*/ 9329 w 54879"/>
                <a:gd name="connsiteY0" fmla="*/ 9329 h 54879"/>
                <a:gd name="connsiteX1" fmla="*/ 54330 w 54879"/>
                <a:gd name="connsiteY1" fmla="*/ 9329 h 54879"/>
                <a:gd name="connsiteX2" fmla="*/ 54330 w 54879"/>
                <a:gd name="connsiteY2" fmla="*/ 54330 h 54879"/>
                <a:gd name="connsiteX3" fmla="*/ 9329 w 54879"/>
                <a:gd name="connsiteY3" fmla="*/ 54330 h 54879"/>
              </a:gdLst>
              <a:ahLst/>
              <a:cxnLst>
                <a:cxn ang="0">
                  <a:pos x="connsiteX0" y="connsiteY0"/>
                </a:cxn>
                <a:cxn ang="0">
                  <a:pos x="connsiteX1" y="connsiteY1"/>
                </a:cxn>
                <a:cxn ang="0">
                  <a:pos x="connsiteX2" y="connsiteY2"/>
                </a:cxn>
                <a:cxn ang="0">
                  <a:pos x="connsiteX3" y="connsiteY3"/>
                </a:cxn>
              </a:cxnLst>
              <a:rect l="l" t="t" r="r" b="b"/>
              <a:pathLst>
                <a:path w="54879" h="54879">
                  <a:moveTo>
                    <a:pt x="9329" y="9329"/>
                  </a:moveTo>
                  <a:lnTo>
                    <a:pt x="54330" y="9329"/>
                  </a:lnTo>
                  <a:lnTo>
                    <a:pt x="54330" y="54330"/>
                  </a:lnTo>
                  <a:lnTo>
                    <a:pt x="9329" y="54330"/>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61" name="Freeform: Shape 160">
              <a:extLst>
                <a:ext uri="{FF2B5EF4-FFF2-40B4-BE49-F238E27FC236}">
                  <a16:creationId xmlns:a16="http://schemas.microsoft.com/office/drawing/2014/main" id="{00DABD11-53A3-4E04-B4C0-3CD81C83D843}"/>
                </a:ext>
              </a:extLst>
            </p:cNvPr>
            <p:cNvSpPr/>
            <p:nvPr/>
          </p:nvSpPr>
          <p:spPr>
            <a:xfrm>
              <a:off x="3928029" y="2628633"/>
              <a:ext cx="98783" cy="54879"/>
            </a:xfrm>
            <a:custGeom>
              <a:avLst/>
              <a:gdLst>
                <a:gd name="connsiteX0" fmla="*/ 9329 w 98782"/>
                <a:gd name="connsiteY0" fmla="*/ 55428 h 54879"/>
                <a:gd name="connsiteX1" fmla="*/ 55428 w 98782"/>
                <a:gd name="connsiteY1" fmla="*/ 55428 h 54879"/>
                <a:gd name="connsiteX2" fmla="*/ 91648 w 98782"/>
                <a:gd name="connsiteY2" fmla="*/ 55428 h 54879"/>
                <a:gd name="connsiteX3" fmla="*/ 91648 w 98782"/>
                <a:gd name="connsiteY3" fmla="*/ 9329 h 54879"/>
                <a:gd name="connsiteX4" fmla="*/ 9329 w 98782"/>
                <a:gd name="connsiteY4" fmla="*/ 9329 h 54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82" h="54879">
                  <a:moveTo>
                    <a:pt x="9329" y="55428"/>
                  </a:moveTo>
                  <a:lnTo>
                    <a:pt x="55428" y="55428"/>
                  </a:lnTo>
                  <a:lnTo>
                    <a:pt x="91648" y="55428"/>
                  </a:lnTo>
                  <a:lnTo>
                    <a:pt x="91648" y="9329"/>
                  </a:lnTo>
                  <a:lnTo>
                    <a:pt x="9329" y="9329"/>
                  </a:lnTo>
                  <a:close/>
                </a:path>
              </a:pathLst>
            </a:custGeom>
            <a:solidFill>
              <a:srgbClr val="3FADD3"/>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62" name="Freeform: Shape 161">
              <a:extLst>
                <a:ext uri="{FF2B5EF4-FFF2-40B4-BE49-F238E27FC236}">
                  <a16:creationId xmlns:a16="http://schemas.microsoft.com/office/drawing/2014/main" id="{C6E54482-DEC8-49F3-8A32-F8E9EF04803A}"/>
                </a:ext>
              </a:extLst>
            </p:cNvPr>
            <p:cNvSpPr/>
            <p:nvPr/>
          </p:nvSpPr>
          <p:spPr>
            <a:xfrm>
              <a:off x="3704122" y="2692293"/>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5185"/>
                    <a:pt x="83965" y="58721"/>
                  </a:cubicBezTo>
                  <a:cubicBezTo>
                    <a:pt x="85063" y="55428"/>
                    <a:pt x="86160" y="51038"/>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sp>
          <p:nvSpPr>
            <p:cNvPr id="163" name="Freeform: Shape 162">
              <a:extLst>
                <a:ext uri="{FF2B5EF4-FFF2-40B4-BE49-F238E27FC236}">
                  <a16:creationId xmlns:a16="http://schemas.microsoft.com/office/drawing/2014/main" id="{D4F5DFF0-27BA-4F6C-ABE6-E54523514D99}"/>
                </a:ext>
              </a:extLst>
            </p:cNvPr>
            <p:cNvSpPr/>
            <p:nvPr/>
          </p:nvSpPr>
          <p:spPr>
            <a:xfrm>
              <a:off x="3813881" y="2692293"/>
              <a:ext cx="87807" cy="87807"/>
            </a:xfrm>
            <a:custGeom>
              <a:avLst/>
              <a:gdLst>
                <a:gd name="connsiteX0" fmla="*/ 47745 w 87806"/>
                <a:gd name="connsiteY0" fmla="*/ 9329 h 87806"/>
                <a:gd name="connsiteX1" fmla="*/ 9329 w 87806"/>
                <a:gd name="connsiteY1" fmla="*/ 47745 h 87806"/>
                <a:gd name="connsiteX2" fmla="*/ 11525 w 87806"/>
                <a:gd name="connsiteY2" fmla="*/ 58721 h 87806"/>
                <a:gd name="connsiteX3" fmla="*/ 47745 w 87806"/>
                <a:gd name="connsiteY3" fmla="*/ 86160 h 87806"/>
                <a:gd name="connsiteX4" fmla="*/ 83965 w 87806"/>
                <a:gd name="connsiteY4" fmla="*/ 58721 h 87806"/>
                <a:gd name="connsiteX5" fmla="*/ 86160 w 87806"/>
                <a:gd name="connsiteY5" fmla="*/ 47745 h 87806"/>
                <a:gd name="connsiteX6" fmla="*/ 47745 w 87806"/>
                <a:gd name="connsiteY6" fmla="*/ 9329 h 87806"/>
                <a:gd name="connsiteX7" fmla="*/ 47745 w 87806"/>
                <a:gd name="connsiteY7" fmla="*/ 64209 h 87806"/>
                <a:gd name="connsiteX8" fmla="*/ 31281 w 87806"/>
                <a:gd name="connsiteY8" fmla="*/ 47745 h 87806"/>
                <a:gd name="connsiteX9" fmla="*/ 47745 w 87806"/>
                <a:gd name="connsiteY9" fmla="*/ 31281 h 87806"/>
                <a:gd name="connsiteX10" fmla="*/ 64209 w 87806"/>
                <a:gd name="connsiteY10" fmla="*/ 47745 h 87806"/>
                <a:gd name="connsiteX11" fmla="*/ 47745 w 87806"/>
                <a:gd name="connsiteY11" fmla="*/ 64209 h 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806" h="87806">
                  <a:moveTo>
                    <a:pt x="47745" y="9329"/>
                  </a:moveTo>
                  <a:cubicBezTo>
                    <a:pt x="26891" y="9329"/>
                    <a:pt x="9329" y="26891"/>
                    <a:pt x="9329" y="47745"/>
                  </a:cubicBezTo>
                  <a:cubicBezTo>
                    <a:pt x="9329" y="52135"/>
                    <a:pt x="10427" y="55428"/>
                    <a:pt x="11525" y="58721"/>
                  </a:cubicBezTo>
                  <a:cubicBezTo>
                    <a:pt x="15915" y="74087"/>
                    <a:pt x="31281" y="86160"/>
                    <a:pt x="47745" y="86160"/>
                  </a:cubicBezTo>
                  <a:cubicBezTo>
                    <a:pt x="65306" y="86160"/>
                    <a:pt x="79575" y="74087"/>
                    <a:pt x="83965" y="58721"/>
                  </a:cubicBezTo>
                  <a:cubicBezTo>
                    <a:pt x="85063" y="55428"/>
                    <a:pt x="86160" y="52135"/>
                    <a:pt x="86160" y="47745"/>
                  </a:cubicBezTo>
                  <a:cubicBezTo>
                    <a:pt x="86160" y="26891"/>
                    <a:pt x="68599" y="9329"/>
                    <a:pt x="47745" y="9329"/>
                  </a:cubicBezTo>
                  <a:close/>
                  <a:moveTo>
                    <a:pt x="47745" y="64209"/>
                  </a:moveTo>
                  <a:cubicBezTo>
                    <a:pt x="38964" y="64209"/>
                    <a:pt x="31281" y="56526"/>
                    <a:pt x="31281" y="47745"/>
                  </a:cubicBezTo>
                  <a:cubicBezTo>
                    <a:pt x="31281" y="38964"/>
                    <a:pt x="38964" y="31281"/>
                    <a:pt x="47745" y="31281"/>
                  </a:cubicBezTo>
                  <a:cubicBezTo>
                    <a:pt x="56526" y="31281"/>
                    <a:pt x="64209" y="38964"/>
                    <a:pt x="64209" y="47745"/>
                  </a:cubicBezTo>
                  <a:cubicBezTo>
                    <a:pt x="64209" y="56526"/>
                    <a:pt x="56526" y="64209"/>
                    <a:pt x="47745" y="64209"/>
                  </a:cubicBezTo>
                  <a:close/>
                </a:path>
              </a:pathLst>
            </a:custGeom>
            <a:solidFill>
              <a:srgbClr val="1673BA"/>
            </a:solidFill>
            <a:ln w="10795" cap="flat">
              <a:noFill/>
              <a:prstDash val="solid"/>
              <a:miter/>
            </a:ln>
          </p:spPr>
          <p:txBody>
            <a:bodyPr rtlCol="0" anchor="ctr"/>
            <a:lstStyle/>
            <a:p>
              <a:pPr defTabSz="932563">
                <a:defRPr/>
              </a:pPr>
              <a:endParaRPr lang="en-US">
                <a:solidFill>
                  <a:srgbClr val="1A1A1A"/>
                </a:solidFill>
                <a:latin typeface="Segoe UI"/>
              </a:endParaRPr>
            </a:p>
          </p:txBody>
        </p:sp>
      </p:grpSp>
      <p:grpSp>
        <p:nvGrpSpPr>
          <p:cNvPr id="164" name="Group 163">
            <a:extLst>
              <a:ext uri="{FF2B5EF4-FFF2-40B4-BE49-F238E27FC236}">
                <a16:creationId xmlns:a16="http://schemas.microsoft.com/office/drawing/2014/main" id="{7AE234AC-F111-4908-BF42-404BAA94C59D}"/>
              </a:ext>
            </a:extLst>
          </p:cNvPr>
          <p:cNvGrpSpPr/>
          <p:nvPr/>
        </p:nvGrpSpPr>
        <p:grpSpPr>
          <a:xfrm>
            <a:off x="2650385" y="2550517"/>
            <a:ext cx="415878" cy="259435"/>
            <a:chOff x="2597788" y="2500734"/>
            <a:chExt cx="407761" cy="254371"/>
          </a:xfrm>
        </p:grpSpPr>
        <p:sp>
          <p:nvSpPr>
            <p:cNvPr id="165" name="Freeform: Shape 164">
              <a:extLst>
                <a:ext uri="{FF2B5EF4-FFF2-40B4-BE49-F238E27FC236}">
                  <a16:creationId xmlns:a16="http://schemas.microsoft.com/office/drawing/2014/main" id="{D6F225B0-F1C1-4846-96D0-8B3AB092A2E9}"/>
                </a:ext>
              </a:extLst>
            </p:cNvPr>
            <p:cNvSpPr/>
            <p:nvPr/>
          </p:nvSpPr>
          <p:spPr>
            <a:xfrm>
              <a:off x="2597788"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66" name="Freeform: Shape 165">
              <a:extLst>
                <a:ext uri="{FF2B5EF4-FFF2-40B4-BE49-F238E27FC236}">
                  <a16:creationId xmlns:a16="http://schemas.microsoft.com/office/drawing/2014/main" id="{B5356CA9-A717-4BE1-AC60-A7A906BA82E8}"/>
                </a:ext>
              </a:extLst>
            </p:cNvPr>
            <p:cNvSpPr/>
            <p:nvPr/>
          </p:nvSpPr>
          <p:spPr>
            <a:xfrm>
              <a:off x="2664882" y="2500734"/>
              <a:ext cx="27109" cy="42923"/>
            </a:xfrm>
            <a:custGeom>
              <a:avLst/>
              <a:gdLst>
                <a:gd name="connsiteX0" fmla="*/ 58450 w 57150"/>
                <a:gd name="connsiteY0" fmla="*/ 88930 h 90487"/>
                <a:gd name="connsiteX1" fmla="*/ 58450 w 57150"/>
                <a:gd name="connsiteY1" fmla="*/ 32256 h 90487"/>
                <a:gd name="connsiteX2" fmla="*/ 56545 w 57150"/>
                <a:gd name="connsiteY2" fmla="*/ 20350 h 90487"/>
                <a:gd name="connsiteX3" fmla="*/ 50830 w 57150"/>
                <a:gd name="connsiteY3" fmla="*/ 10825 h 90487"/>
                <a:gd name="connsiteX4" fmla="*/ 41781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450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450" y="88930"/>
                  </a:moveTo>
                  <a:lnTo>
                    <a:pt x="58450" y="32256"/>
                  </a:lnTo>
                  <a:cubicBezTo>
                    <a:pt x="58450" y="27970"/>
                    <a:pt x="57974" y="24160"/>
                    <a:pt x="56545" y="20350"/>
                  </a:cubicBezTo>
                  <a:cubicBezTo>
                    <a:pt x="55116" y="16540"/>
                    <a:pt x="53687" y="13206"/>
                    <a:pt x="50830" y="10825"/>
                  </a:cubicBezTo>
                  <a:cubicBezTo>
                    <a:pt x="47972" y="8444"/>
                    <a:pt x="45591" y="6062"/>
                    <a:pt x="41781" y="4634"/>
                  </a:cubicBezTo>
                  <a:cubicBezTo>
                    <a:pt x="38924" y="2729"/>
                    <a:pt x="34637" y="1776"/>
                    <a:pt x="30351" y="1776"/>
                  </a:cubicBezTo>
                  <a:cubicBezTo>
                    <a:pt x="26065" y="1776"/>
                    <a:pt x="21779" y="2729"/>
                    <a:pt x="18445" y="4157"/>
                  </a:cubicBezTo>
                  <a:cubicBezTo>
                    <a:pt x="14635" y="5586"/>
                    <a:pt x="11777" y="7967"/>
                    <a:pt x="9396" y="10349"/>
                  </a:cubicBezTo>
                  <a:cubicBezTo>
                    <a:pt x="7015" y="13206"/>
                    <a:pt x="4634" y="16064"/>
                    <a:pt x="3681" y="19874"/>
                  </a:cubicBezTo>
                  <a:cubicBezTo>
                    <a:pt x="2252" y="23684"/>
                    <a:pt x="1776" y="27494"/>
                    <a:pt x="1776" y="31780"/>
                  </a:cubicBezTo>
                  <a:lnTo>
                    <a:pt x="1776" y="88454"/>
                  </a:lnTo>
                  <a:lnTo>
                    <a:pt x="58450" y="88454"/>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67" name="Freeform: Shape 166">
              <a:extLst>
                <a:ext uri="{FF2B5EF4-FFF2-40B4-BE49-F238E27FC236}">
                  <a16:creationId xmlns:a16="http://schemas.microsoft.com/office/drawing/2014/main" id="{10D53D51-B87A-4509-8E12-90ADEEF8E4BA}"/>
                </a:ext>
              </a:extLst>
            </p:cNvPr>
            <p:cNvSpPr/>
            <p:nvPr/>
          </p:nvSpPr>
          <p:spPr>
            <a:xfrm>
              <a:off x="2664430"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68" name="Freeform: Shape 167">
              <a:extLst>
                <a:ext uri="{FF2B5EF4-FFF2-40B4-BE49-F238E27FC236}">
                  <a16:creationId xmlns:a16="http://schemas.microsoft.com/office/drawing/2014/main" id="{EA187196-244B-4045-B149-7231600A4F6C}"/>
                </a:ext>
              </a:extLst>
            </p:cNvPr>
            <p:cNvSpPr/>
            <p:nvPr/>
          </p:nvSpPr>
          <p:spPr>
            <a:xfrm>
              <a:off x="2845155" y="2566473"/>
              <a:ext cx="160394" cy="20332"/>
            </a:xfrm>
            <a:custGeom>
              <a:avLst/>
              <a:gdLst>
                <a:gd name="connsiteX0" fmla="*/ 1776 w 338137"/>
                <a:gd name="connsiteY0" fmla="*/ 1776 h 42862"/>
                <a:gd name="connsiteX1" fmla="*/ 340866 w 338137"/>
                <a:gd name="connsiteY1" fmla="*/ 1776 h 42862"/>
                <a:gd name="connsiteX2" fmla="*/ 340866 w 338137"/>
                <a:gd name="connsiteY2" fmla="*/ 41305 h 42862"/>
                <a:gd name="connsiteX3" fmla="*/ 1776 w 338137"/>
                <a:gd name="connsiteY3" fmla="*/ 41305 h 42862"/>
              </a:gdLst>
              <a:ahLst/>
              <a:cxnLst>
                <a:cxn ang="0">
                  <a:pos x="connsiteX0" y="connsiteY0"/>
                </a:cxn>
                <a:cxn ang="0">
                  <a:pos x="connsiteX1" y="connsiteY1"/>
                </a:cxn>
                <a:cxn ang="0">
                  <a:pos x="connsiteX2" y="connsiteY2"/>
                </a:cxn>
                <a:cxn ang="0">
                  <a:pos x="connsiteX3" y="connsiteY3"/>
                </a:cxn>
              </a:cxnLst>
              <a:rect l="l" t="t" r="r" b="b"/>
              <a:pathLst>
                <a:path w="338137" h="42862">
                  <a:moveTo>
                    <a:pt x="1776" y="1776"/>
                  </a:moveTo>
                  <a:lnTo>
                    <a:pt x="340866" y="1776"/>
                  </a:lnTo>
                  <a:lnTo>
                    <a:pt x="340866" y="41305"/>
                  </a:lnTo>
                  <a:lnTo>
                    <a:pt x="1776" y="4130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69" name="Freeform: Shape 168">
              <a:extLst>
                <a:ext uri="{FF2B5EF4-FFF2-40B4-BE49-F238E27FC236}">
                  <a16:creationId xmlns:a16="http://schemas.microsoft.com/office/drawing/2014/main" id="{CB7AAFB4-0609-44CC-8E48-B0B93074DDC4}"/>
                </a:ext>
              </a:extLst>
            </p:cNvPr>
            <p:cNvSpPr/>
            <p:nvPr/>
          </p:nvSpPr>
          <p:spPr>
            <a:xfrm>
              <a:off x="2912249" y="2500734"/>
              <a:ext cx="27109" cy="42923"/>
            </a:xfrm>
            <a:custGeom>
              <a:avLst/>
              <a:gdLst>
                <a:gd name="connsiteX0" fmla="*/ 58926 w 57150"/>
                <a:gd name="connsiteY0" fmla="*/ 88930 h 90487"/>
                <a:gd name="connsiteX1" fmla="*/ 58926 w 57150"/>
                <a:gd name="connsiteY1" fmla="*/ 32256 h 90487"/>
                <a:gd name="connsiteX2" fmla="*/ 57021 w 57150"/>
                <a:gd name="connsiteY2" fmla="*/ 20350 h 90487"/>
                <a:gd name="connsiteX3" fmla="*/ 51306 w 57150"/>
                <a:gd name="connsiteY3" fmla="*/ 10825 h 90487"/>
                <a:gd name="connsiteX4" fmla="*/ 42257 w 57150"/>
                <a:gd name="connsiteY4" fmla="*/ 4634 h 90487"/>
                <a:gd name="connsiteX5" fmla="*/ 30351 w 57150"/>
                <a:gd name="connsiteY5" fmla="*/ 1776 h 90487"/>
                <a:gd name="connsiteX6" fmla="*/ 18445 w 57150"/>
                <a:gd name="connsiteY6" fmla="*/ 4157 h 90487"/>
                <a:gd name="connsiteX7" fmla="*/ 9396 w 57150"/>
                <a:gd name="connsiteY7" fmla="*/ 10349 h 90487"/>
                <a:gd name="connsiteX8" fmla="*/ 3681 w 57150"/>
                <a:gd name="connsiteY8" fmla="*/ 19874 h 90487"/>
                <a:gd name="connsiteX9" fmla="*/ 1776 w 57150"/>
                <a:gd name="connsiteY9" fmla="*/ 31780 h 90487"/>
                <a:gd name="connsiteX10" fmla="*/ 1776 w 57150"/>
                <a:gd name="connsiteY10" fmla="*/ 88454 h 90487"/>
                <a:gd name="connsiteX11" fmla="*/ 58926 w 57150"/>
                <a:gd name="connsiteY11" fmla="*/ 8845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90487">
                  <a:moveTo>
                    <a:pt x="58926" y="88930"/>
                  </a:moveTo>
                  <a:lnTo>
                    <a:pt x="58926" y="32256"/>
                  </a:lnTo>
                  <a:cubicBezTo>
                    <a:pt x="58926" y="27970"/>
                    <a:pt x="58450" y="24160"/>
                    <a:pt x="57021" y="20350"/>
                  </a:cubicBezTo>
                  <a:cubicBezTo>
                    <a:pt x="55592" y="16540"/>
                    <a:pt x="54164" y="13206"/>
                    <a:pt x="51306" y="10825"/>
                  </a:cubicBezTo>
                  <a:cubicBezTo>
                    <a:pt x="48925" y="7967"/>
                    <a:pt x="46067" y="6062"/>
                    <a:pt x="42257" y="4634"/>
                  </a:cubicBezTo>
                  <a:cubicBezTo>
                    <a:pt x="38924" y="2729"/>
                    <a:pt x="35114" y="1776"/>
                    <a:pt x="30351" y="1776"/>
                  </a:cubicBezTo>
                  <a:cubicBezTo>
                    <a:pt x="26065" y="1776"/>
                    <a:pt x="21779" y="2729"/>
                    <a:pt x="18445" y="4157"/>
                  </a:cubicBezTo>
                  <a:cubicBezTo>
                    <a:pt x="14635" y="5586"/>
                    <a:pt x="11777" y="7967"/>
                    <a:pt x="9396" y="10349"/>
                  </a:cubicBezTo>
                  <a:cubicBezTo>
                    <a:pt x="7015" y="12730"/>
                    <a:pt x="4634" y="16064"/>
                    <a:pt x="3681" y="19874"/>
                  </a:cubicBezTo>
                  <a:cubicBezTo>
                    <a:pt x="2252" y="23684"/>
                    <a:pt x="1776" y="27494"/>
                    <a:pt x="1776" y="31780"/>
                  </a:cubicBezTo>
                  <a:lnTo>
                    <a:pt x="1776" y="88454"/>
                  </a:lnTo>
                  <a:lnTo>
                    <a:pt x="58926" y="88454"/>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70" name="Freeform: Shape 169">
              <a:extLst>
                <a:ext uri="{FF2B5EF4-FFF2-40B4-BE49-F238E27FC236}">
                  <a16:creationId xmlns:a16="http://schemas.microsoft.com/office/drawing/2014/main" id="{A3094736-4ADB-4516-B9F5-8637EB78857E}"/>
                </a:ext>
              </a:extLst>
            </p:cNvPr>
            <p:cNvSpPr/>
            <p:nvPr/>
          </p:nvSpPr>
          <p:spPr>
            <a:xfrm>
              <a:off x="2912024" y="2608265"/>
              <a:ext cx="27109" cy="40663"/>
            </a:xfrm>
            <a:custGeom>
              <a:avLst/>
              <a:gdLst>
                <a:gd name="connsiteX0" fmla="*/ 1776 w 57150"/>
                <a:gd name="connsiteY0" fmla="*/ 1776 h 85725"/>
                <a:gd name="connsiteX1" fmla="*/ 1776 w 57150"/>
                <a:gd name="connsiteY1" fmla="*/ 58450 h 85725"/>
                <a:gd name="connsiteX2" fmla="*/ 3681 w 57150"/>
                <a:gd name="connsiteY2" fmla="*/ 70356 h 85725"/>
                <a:gd name="connsiteX3" fmla="*/ 9396 w 57150"/>
                <a:gd name="connsiteY3" fmla="*/ 79881 h 85725"/>
                <a:gd name="connsiteX4" fmla="*/ 18445 w 57150"/>
                <a:gd name="connsiteY4" fmla="*/ 86072 h 85725"/>
                <a:gd name="connsiteX5" fmla="*/ 30351 w 57150"/>
                <a:gd name="connsiteY5" fmla="*/ 88454 h 85725"/>
                <a:gd name="connsiteX6" fmla="*/ 42257 w 57150"/>
                <a:gd name="connsiteY6" fmla="*/ 86072 h 85725"/>
                <a:gd name="connsiteX7" fmla="*/ 51306 w 57150"/>
                <a:gd name="connsiteY7" fmla="*/ 79881 h 85725"/>
                <a:gd name="connsiteX8" fmla="*/ 57021 w 57150"/>
                <a:gd name="connsiteY8" fmla="*/ 70356 h 85725"/>
                <a:gd name="connsiteX9" fmla="*/ 58926 w 57150"/>
                <a:gd name="connsiteY9" fmla="*/ 58450 h 85725"/>
                <a:gd name="connsiteX10" fmla="*/ 58926 w 57150"/>
                <a:gd name="connsiteY10" fmla="*/ 1776 h 85725"/>
                <a:gd name="connsiteX11" fmla="*/ 1776 w 57150"/>
                <a:gd name="connsiteY11" fmla="*/ 17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85725">
                  <a:moveTo>
                    <a:pt x="1776" y="1776"/>
                  </a:moveTo>
                  <a:lnTo>
                    <a:pt x="1776" y="58450"/>
                  </a:lnTo>
                  <a:cubicBezTo>
                    <a:pt x="1776" y="62736"/>
                    <a:pt x="2252" y="66546"/>
                    <a:pt x="3681" y="70356"/>
                  </a:cubicBezTo>
                  <a:cubicBezTo>
                    <a:pt x="5110" y="74166"/>
                    <a:pt x="6539" y="77500"/>
                    <a:pt x="9396" y="79881"/>
                  </a:cubicBezTo>
                  <a:cubicBezTo>
                    <a:pt x="11777" y="82739"/>
                    <a:pt x="14635" y="84644"/>
                    <a:pt x="18445" y="86072"/>
                  </a:cubicBezTo>
                  <a:cubicBezTo>
                    <a:pt x="21779" y="87501"/>
                    <a:pt x="26065" y="88454"/>
                    <a:pt x="30351" y="88454"/>
                  </a:cubicBezTo>
                  <a:cubicBezTo>
                    <a:pt x="34637" y="88454"/>
                    <a:pt x="38924" y="87501"/>
                    <a:pt x="42257" y="86072"/>
                  </a:cubicBezTo>
                  <a:cubicBezTo>
                    <a:pt x="46067" y="84644"/>
                    <a:pt x="48925" y="82262"/>
                    <a:pt x="51306" y="79881"/>
                  </a:cubicBezTo>
                  <a:cubicBezTo>
                    <a:pt x="53687" y="77024"/>
                    <a:pt x="56069" y="74166"/>
                    <a:pt x="57021" y="70356"/>
                  </a:cubicBezTo>
                  <a:cubicBezTo>
                    <a:pt x="58450" y="66546"/>
                    <a:pt x="58926" y="62736"/>
                    <a:pt x="58926" y="58450"/>
                  </a:cubicBezTo>
                  <a:lnTo>
                    <a:pt x="58926" y="1776"/>
                  </a:lnTo>
                  <a:lnTo>
                    <a:pt x="1776" y="1776"/>
                  </a:lnTo>
                  <a:close/>
                </a:path>
              </a:pathLst>
            </a:custGeom>
            <a:solidFill>
              <a:srgbClr val="3FADD3"/>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71" name="Freeform: Shape 170">
              <a:extLst>
                <a:ext uri="{FF2B5EF4-FFF2-40B4-BE49-F238E27FC236}">
                  <a16:creationId xmlns:a16="http://schemas.microsoft.com/office/drawing/2014/main" id="{6FDE7AAD-C91F-4FED-9431-70809690498E}"/>
                </a:ext>
              </a:extLst>
            </p:cNvPr>
            <p:cNvSpPr/>
            <p:nvPr/>
          </p:nvSpPr>
          <p:spPr>
            <a:xfrm>
              <a:off x="2716388" y="2608265"/>
              <a:ext cx="171689" cy="85845"/>
            </a:xfrm>
            <a:custGeom>
              <a:avLst/>
              <a:gdLst>
                <a:gd name="connsiteX0" fmla="*/ 1776 w 361950"/>
                <a:gd name="connsiteY0" fmla="*/ 1776 h 180975"/>
                <a:gd name="connsiteX1" fmla="*/ 362298 w 361950"/>
                <a:gd name="connsiteY1" fmla="*/ 1776 h 180975"/>
                <a:gd name="connsiteX2" fmla="*/ 362298 w 361950"/>
                <a:gd name="connsiteY2" fmla="*/ 182275 h 180975"/>
                <a:gd name="connsiteX3" fmla="*/ 1776 w 361950"/>
                <a:gd name="connsiteY3" fmla="*/ 182275 h 180975"/>
              </a:gdLst>
              <a:ahLst/>
              <a:cxnLst>
                <a:cxn ang="0">
                  <a:pos x="connsiteX0" y="connsiteY0"/>
                </a:cxn>
                <a:cxn ang="0">
                  <a:pos x="connsiteX1" y="connsiteY1"/>
                </a:cxn>
                <a:cxn ang="0">
                  <a:pos x="connsiteX2" y="connsiteY2"/>
                </a:cxn>
                <a:cxn ang="0">
                  <a:pos x="connsiteX3" y="connsiteY3"/>
                </a:cxn>
              </a:cxnLst>
              <a:rect l="l" t="t" r="r" b="b"/>
              <a:pathLst>
                <a:path w="361950" h="180975">
                  <a:moveTo>
                    <a:pt x="1776" y="1776"/>
                  </a:moveTo>
                  <a:lnTo>
                    <a:pt x="362298" y="1776"/>
                  </a:lnTo>
                  <a:lnTo>
                    <a:pt x="362298" y="182275"/>
                  </a:lnTo>
                  <a:lnTo>
                    <a:pt x="1776" y="182275"/>
                  </a:ln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72" name="Freeform: Shape 171">
              <a:extLst>
                <a:ext uri="{FF2B5EF4-FFF2-40B4-BE49-F238E27FC236}">
                  <a16:creationId xmlns:a16="http://schemas.microsoft.com/office/drawing/2014/main" id="{6DDA683C-3297-411C-A030-168D5C331BFE}"/>
                </a:ext>
              </a:extLst>
            </p:cNvPr>
            <p:cNvSpPr/>
            <p:nvPr/>
          </p:nvSpPr>
          <p:spPr>
            <a:xfrm>
              <a:off x="2607050" y="2669260"/>
              <a:ext cx="85844" cy="85845"/>
            </a:xfrm>
            <a:custGeom>
              <a:avLst/>
              <a:gdLst>
                <a:gd name="connsiteX0" fmla="*/ 1776 w 180975"/>
                <a:gd name="connsiteY0" fmla="*/ 179894 h 180975"/>
                <a:gd name="connsiteX1" fmla="*/ 53211 w 180975"/>
                <a:gd name="connsiteY1" fmla="*/ 179894 h 180975"/>
                <a:gd name="connsiteX2" fmla="*/ 180370 w 180975"/>
                <a:gd name="connsiteY2" fmla="*/ 53687 h 180975"/>
                <a:gd name="connsiteX3" fmla="*/ 180370 w 180975"/>
                <a:gd name="connsiteY3" fmla="*/ 1776 h 180975"/>
                <a:gd name="connsiteX4" fmla="*/ 1776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76" y="179894"/>
                  </a:moveTo>
                  <a:lnTo>
                    <a:pt x="53211" y="179894"/>
                  </a:lnTo>
                  <a:cubicBezTo>
                    <a:pt x="53687" y="110361"/>
                    <a:pt x="110837" y="53687"/>
                    <a:pt x="180370" y="53687"/>
                  </a:cubicBezTo>
                  <a:lnTo>
                    <a:pt x="180370" y="1776"/>
                  </a:lnTo>
                  <a:cubicBezTo>
                    <a:pt x="82262" y="1776"/>
                    <a:pt x="2252" y="81786"/>
                    <a:pt x="1776" y="179894"/>
                  </a:cubicBez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sp>
          <p:nvSpPr>
            <p:cNvPr id="173" name="Freeform: Shape 172">
              <a:extLst>
                <a:ext uri="{FF2B5EF4-FFF2-40B4-BE49-F238E27FC236}">
                  <a16:creationId xmlns:a16="http://schemas.microsoft.com/office/drawing/2014/main" id="{0682EF3B-6A42-4925-BA26-886E42C8DC73}"/>
                </a:ext>
              </a:extLst>
            </p:cNvPr>
            <p:cNvSpPr/>
            <p:nvPr/>
          </p:nvSpPr>
          <p:spPr>
            <a:xfrm>
              <a:off x="2912024" y="2669260"/>
              <a:ext cx="85844" cy="85845"/>
            </a:xfrm>
            <a:custGeom>
              <a:avLst/>
              <a:gdLst>
                <a:gd name="connsiteX0" fmla="*/ 180370 w 180975"/>
                <a:gd name="connsiteY0" fmla="*/ 179894 h 180975"/>
                <a:gd name="connsiteX1" fmla="*/ 128935 w 180975"/>
                <a:gd name="connsiteY1" fmla="*/ 179894 h 180975"/>
                <a:gd name="connsiteX2" fmla="*/ 1776 w 180975"/>
                <a:gd name="connsiteY2" fmla="*/ 53687 h 180975"/>
                <a:gd name="connsiteX3" fmla="*/ 1776 w 180975"/>
                <a:gd name="connsiteY3" fmla="*/ 1776 h 180975"/>
                <a:gd name="connsiteX4" fmla="*/ 180370 w 180975"/>
                <a:gd name="connsiteY4" fmla="*/ 1798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0370" y="179894"/>
                  </a:moveTo>
                  <a:lnTo>
                    <a:pt x="128935" y="179894"/>
                  </a:lnTo>
                  <a:cubicBezTo>
                    <a:pt x="128459" y="109885"/>
                    <a:pt x="71785" y="53687"/>
                    <a:pt x="1776" y="53687"/>
                  </a:cubicBezTo>
                  <a:lnTo>
                    <a:pt x="1776" y="1776"/>
                  </a:lnTo>
                  <a:cubicBezTo>
                    <a:pt x="99884" y="1776"/>
                    <a:pt x="179894" y="81786"/>
                    <a:pt x="180370" y="179894"/>
                  </a:cubicBezTo>
                  <a:close/>
                </a:path>
              </a:pathLst>
            </a:custGeom>
            <a:solidFill>
              <a:srgbClr val="1673BA"/>
            </a:solidFill>
            <a:ln w="4736" cap="flat">
              <a:noFill/>
              <a:prstDash val="solid"/>
              <a:miter/>
            </a:ln>
          </p:spPr>
          <p:txBody>
            <a:bodyPr rtlCol="0" anchor="ctr"/>
            <a:lstStyle/>
            <a:p>
              <a:pPr defTabSz="932563">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C2F425AF-B578-4F44-90C2-19A920FB8529}"/>
              </a:ext>
            </a:extLst>
          </p:cNvPr>
          <p:cNvGrpSpPr/>
          <p:nvPr/>
        </p:nvGrpSpPr>
        <p:grpSpPr>
          <a:xfrm>
            <a:off x="1403565" y="4404831"/>
            <a:ext cx="9633877" cy="192135"/>
            <a:chOff x="1375304" y="4566895"/>
            <a:chExt cx="9445835" cy="188385"/>
          </a:xfrm>
        </p:grpSpPr>
        <p:cxnSp>
          <p:nvCxnSpPr>
            <p:cNvPr id="61" name="Straight Arrow Connector 60">
              <a:extLst>
                <a:ext uri="{FF2B5EF4-FFF2-40B4-BE49-F238E27FC236}">
                  <a16:creationId xmlns:a16="http://schemas.microsoft.com/office/drawing/2014/main" id="{BEF5946C-5279-495A-A04C-54B81F8BE96D}"/>
                </a:ext>
              </a:extLst>
            </p:cNvPr>
            <p:cNvCxnSpPr/>
            <p:nvPr/>
          </p:nvCxnSpPr>
          <p:spPr>
            <a:xfrm>
              <a:off x="1375304" y="4679768"/>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62" name="Freeform: Shape 61">
              <a:extLst>
                <a:ext uri="{FF2B5EF4-FFF2-40B4-BE49-F238E27FC236}">
                  <a16:creationId xmlns:a16="http://schemas.microsoft.com/office/drawing/2014/main" id="{2076727A-321C-4F05-81A6-55DFD92AD3E0}"/>
                </a:ext>
              </a:extLst>
            </p:cNvPr>
            <p:cNvSpPr/>
            <p:nvPr/>
          </p:nvSpPr>
          <p:spPr bwMode="auto">
            <a:xfrm flipH="1">
              <a:off x="5370995" y="4566895"/>
              <a:ext cx="1533368"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Security Center</a:t>
              </a:r>
            </a:p>
          </p:txBody>
        </p:sp>
      </p:grpSp>
      <p:grpSp>
        <p:nvGrpSpPr>
          <p:cNvPr id="63" name="Group 62">
            <a:extLst>
              <a:ext uri="{FF2B5EF4-FFF2-40B4-BE49-F238E27FC236}">
                <a16:creationId xmlns:a16="http://schemas.microsoft.com/office/drawing/2014/main" id="{5CCEA37B-4AD1-4CD5-B3B4-7137B99BC2C7}"/>
              </a:ext>
            </a:extLst>
          </p:cNvPr>
          <p:cNvGrpSpPr/>
          <p:nvPr/>
        </p:nvGrpSpPr>
        <p:grpSpPr>
          <a:xfrm>
            <a:off x="1403565" y="4756986"/>
            <a:ext cx="9633877" cy="192135"/>
            <a:chOff x="1375304" y="4912176"/>
            <a:chExt cx="9445835" cy="188385"/>
          </a:xfrm>
        </p:grpSpPr>
        <p:cxnSp>
          <p:nvCxnSpPr>
            <p:cNvPr id="64" name="Straight Arrow Connector 63">
              <a:extLst>
                <a:ext uri="{FF2B5EF4-FFF2-40B4-BE49-F238E27FC236}">
                  <a16:creationId xmlns:a16="http://schemas.microsoft.com/office/drawing/2014/main" id="{3A875795-DC30-4327-98D2-D8655C3F4CD4}"/>
                </a:ext>
              </a:extLst>
            </p:cNvPr>
            <p:cNvCxnSpPr/>
            <p:nvPr/>
          </p:nvCxnSpPr>
          <p:spPr>
            <a:xfrm>
              <a:off x="1375304" y="5021265"/>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65" name="Freeform: Shape 64">
              <a:extLst>
                <a:ext uri="{FF2B5EF4-FFF2-40B4-BE49-F238E27FC236}">
                  <a16:creationId xmlns:a16="http://schemas.microsoft.com/office/drawing/2014/main" id="{D6685FCC-9CCF-46AE-9575-33B0E90E71D7}"/>
                </a:ext>
              </a:extLst>
            </p:cNvPr>
            <p:cNvSpPr/>
            <p:nvPr/>
          </p:nvSpPr>
          <p:spPr bwMode="auto">
            <a:xfrm flipH="1">
              <a:off x="5340313" y="4912176"/>
              <a:ext cx="1594732"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Active Directory</a:t>
              </a:r>
            </a:p>
          </p:txBody>
        </p:sp>
      </p:grpSp>
      <p:grpSp>
        <p:nvGrpSpPr>
          <p:cNvPr id="66" name="Group 65">
            <a:extLst>
              <a:ext uri="{FF2B5EF4-FFF2-40B4-BE49-F238E27FC236}">
                <a16:creationId xmlns:a16="http://schemas.microsoft.com/office/drawing/2014/main" id="{A3A79266-72F8-4466-AA64-0493FEDDAFBF}"/>
              </a:ext>
            </a:extLst>
          </p:cNvPr>
          <p:cNvGrpSpPr/>
          <p:nvPr/>
        </p:nvGrpSpPr>
        <p:grpSpPr>
          <a:xfrm>
            <a:off x="1403565" y="5109141"/>
            <a:ext cx="9633877" cy="192135"/>
            <a:chOff x="1375304" y="5257457"/>
            <a:chExt cx="9445835" cy="188385"/>
          </a:xfrm>
        </p:grpSpPr>
        <p:cxnSp>
          <p:nvCxnSpPr>
            <p:cNvPr id="67" name="Straight Arrow Connector 66">
              <a:extLst>
                <a:ext uri="{FF2B5EF4-FFF2-40B4-BE49-F238E27FC236}">
                  <a16:creationId xmlns:a16="http://schemas.microsoft.com/office/drawing/2014/main" id="{65467715-51E3-4E6E-84AB-D06B3CDE18B2}"/>
                </a:ext>
              </a:extLst>
            </p:cNvPr>
            <p:cNvCxnSpPr/>
            <p:nvPr/>
          </p:nvCxnSpPr>
          <p:spPr>
            <a:xfrm>
              <a:off x="1375304" y="5362762"/>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68" name="Freeform: Shape 67">
              <a:extLst>
                <a:ext uri="{FF2B5EF4-FFF2-40B4-BE49-F238E27FC236}">
                  <a16:creationId xmlns:a16="http://schemas.microsoft.com/office/drawing/2014/main" id="{5D616047-74CA-4753-B64C-BACF601AA2AE}"/>
                </a:ext>
              </a:extLst>
            </p:cNvPr>
            <p:cNvSpPr/>
            <p:nvPr/>
          </p:nvSpPr>
          <p:spPr bwMode="auto">
            <a:xfrm flipH="1">
              <a:off x="5437069" y="5257457"/>
              <a:ext cx="1401217"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Management</a:t>
              </a:r>
            </a:p>
          </p:txBody>
        </p:sp>
      </p:grpSp>
      <p:grpSp>
        <p:nvGrpSpPr>
          <p:cNvPr id="69" name="Group 68">
            <a:extLst>
              <a:ext uri="{FF2B5EF4-FFF2-40B4-BE49-F238E27FC236}">
                <a16:creationId xmlns:a16="http://schemas.microsoft.com/office/drawing/2014/main" id="{B6AB40F5-2384-41B3-AB41-3EA1EC4537DC}"/>
              </a:ext>
            </a:extLst>
          </p:cNvPr>
          <p:cNvGrpSpPr/>
          <p:nvPr/>
        </p:nvGrpSpPr>
        <p:grpSpPr>
          <a:xfrm>
            <a:off x="1403565" y="5461295"/>
            <a:ext cx="9633877" cy="192135"/>
            <a:chOff x="1375304" y="5602738"/>
            <a:chExt cx="9445835" cy="188385"/>
          </a:xfrm>
        </p:grpSpPr>
        <p:cxnSp>
          <p:nvCxnSpPr>
            <p:cNvPr id="70" name="Straight Arrow Connector 69">
              <a:extLst>
                <a:ext uri="{FF2B5EF4-FFF2-40B4-BE49-F238E27FC236}">
                  <a16:creationId xmlns:a16="http://schemas.microsoft.com/office/drawing/2014/main" id="{536E4E06-974D-488C-808C-242BE7E2C379}"/>
                </a:ext>
              </a:extLst>
            </p:cNvPr>
            <p:cNvCxnSpPr/>
            <p:nvPr/>
          </p:nvCxnSpPr>
          <p:spPr>
            <a:xfrm>
              <a:off x="1375304" y="5704259"/>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71" name="Freeform: Shape 70">
              <a:extLst>
                <a:ext uri="{FF2B5EF4-FFF2-40B4-BE49-F238E27FC236}">
                  <a16:creationId xmlns:a16="http://schemas.microsoft.com/office/drawing/2014/main" id="{41B34C2A-5A5B-4026-B15D-79E18FA3FF6B}"/>
                </a:ext>
              </a:extLst>
            </p:cNvPr>
            <p:cNvSpPr/>
            <p:nvPr/>
          </p:nvSpPr>
          <p:spPr bwMode="auto">
            <a:xfrm flipH="1">
              <a:off x="5275967" y="5602738"/>
              <a:ext cx="1723422"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Machine Learning</a:t>
              </a:r>
            </a:p>
          </p:txBody>
        </p:sp>
      </p:grpSp>
      <p:grpSp>
        <p:nvGrpSpPr>
          <p:cNvPr id="72" name="Group 71">
            <a:extLst>
              <a:ext uri="{FF2B5EF4-FFF2-40B4-BE49-F238E27FC236}">
                <a16:creationId xmlns:a16="http://schemas.microsoft.com/office/drawing/2014/main" id="{26DC93A5-A0F8-4331-B698-5672FE80B2BE}"/>
              </a:ext>
            </a:extLst>
          </p:cNvPr>
          <p:cNvGrpSpPr/>
          <p:nvPr/>
        </p:nvGrpSpPr>
        <p:grpSpPr>
          <a:xfrm>
            <a:off x="1403565" y="5813451"/>
            <a:ext cx="9633877" cy="192135"/>
            <a:chOff x="1375304" y="5948020"/>
            <a:chExt cx="9445835" cy="188385"/>
          </a:xfrm>
        </p:grpSpPr>
        <p:cxnSp>
          <p:nvCxnSpPr>
            <p:cNvPr id="73" name="Straight Arrow Connector 72">
              <a:extLst>
                <a:ext uri="{FF2B5EF4-FFF2-40B4-BE49-F238E27FC236}">
                  <a16:creationId xmlns:a16="http://schemas.microsoft.com/office/drawing/2014/main" id="{5C3629A7-BBB7-47D5-B294-941715675B6D}"/>
                </a:ext>
              </a:extLst>
            </p:cNvPr>
            <p:cNvCxnSpPr/>
            <p:nvPr/>
          </p:nvCxnSpPr>
          <p:spPr>
            <a:xfrm>
              <a:off x="1375304" y="6045755"/>
              <a:ext cx="9445835"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74" name="Freeform: Shape 73">
              <a:extLst>
                <a:ext uri="{FF2B5EF4-FFF2-40B4-BE49-F238E27FC236}">
                  <a16:creationId xmlns:a16="http://schemas.microsoft.com/office/drawing/2014/main" id="{7C72CD8C-0619-4418-B1D9-D492E0834C7A}"/>
                </a:ext>
              </a:extLst>
            </p:cNvPr>
            <p:cNvSpPr/>
            <p:nvPr/>
          </p:nvSpPr>
          <p:spPr bwMode="auto">
            <a:xfrm flipH="1">
              <a:off x="5485704" y="5948020"/>
              <a:ext cx="1303947"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Partner Ecosystem</a:t>
              </a:r>
            </a:p>
          </p:txBody>
        </p:sp>
      </p:grpSp>
      <p:grpSp>
        <p:nvGrpSpPr>
          <p:cNvPr id="75" name="Group 74">
            <a:extLst>
              <a:ext uri="{FF2B5EF4-FFF2-40B4-BE49-F238E27FC236}">
                <a16:creationId xmlns:a16="http://schemas.microsoft.com/office/drawing/2014/main" id="{47989B7D-189A-4983-81EC-A99C90B2A599}"/>
              </a:ext>
            </a:extLst>
          </p:cNvPr>
          <p:cNvGrpSpPr/>
          <p:nvPr/>
        </p:nvGrpSpPr>
        <p:grpSpPr>
          <a:xfrm>
            <a:off x="1410776" y="4049064"/>
            <a:ext cx="4809726" cy="192135"/>
            <a:chOff x="1382375" y="4218072"/>
            <a:chExt cx="4715846" cy="188385"/>
          </a:xfrm>
        </p:grpSpPr>
        <p:cxnSp>
          <p:nvCxnSpPr>
            <p:cNvPr id="76" name="Straight Arrow Connector 75">
              <a:extLst>
                <a:ext uri="{FF2B5EF4-FFF2-40B4-BE49-F238E27FC236}">
                  <a16:creationId xmlns:a16="http://schemas.microsoft.com/office/drawing/2014/main" id="{97BF7A23-F00E-4A5B-923F-2535A349007E}"/>
                </a:ext>
              </a:extLst>
            </p:cNvPr>
            <p:cNvCxnSpPr>
              <a:cxnSpLocks/>
            </p:cNvCxnSpPr>
            <p:nvPr/>
          </p:nvCxnSpPr>
          <p:spPr>
            <a:xfrm>
              <a:off x="1382375" y="4338271"/>
              <a:ext cx="4715846"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77" name="Freeform: Shape 76">
              <a:extLst>
                <a:ext uri="{FF2B5EF4-FFF2-40B4-BE49-F238E27FC236}">
                  <a16:creationId xmlns:a16="http://schemas.microsoft.com/office/drawing/2014/main" id="{11D0CCE1-E44E-487E-A1C2-9CFB558FA259}"/>
                </a:ext>
              </a:extLst>
            </p:cNvPr>
            <p:cNvSpPr/>
            <p:nvPr/>
          </p:nvSpPr>
          <p:spPr bwMode="auto">
            <a:xfrm flipH="1">
              <a:off x="3148635" y="4218072"/>
              <a:ext cx="1075808"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IoT Edge</a:t>
              </a:r>
            </a:p>
          </p:txBody>
        </p:sp>
      </p:grpSp>
      <p:grpSp>
        <p:nvGrpSpPr>
          <p:cNvPr id="78" name="Group 77">
            <a:extLst>
              <a:ext uri="{FF2B5EF4-FFF2-40B4-BE49-F238E27FC236}">
                <a16:creationId xmlns:a16="http://schemas.microsoft.com/office/drawing/2014/main" id="{72B0DC2D-0CDF-4E99-BB30-10C9CCAA8AFB}"/>
              </a:ext>
            </a:extLst>
          </p:cNvPr>
          <p:cNvGrpSpPr/>
          <p:nvPr/>
        </p:nvGrpSpPr>
        <p:grpSpPr>
          <a:xfrm>
            <a:off x="6260745" y="4054237"/>
            <a:ext cx="4779634" cy="192135"/>
            <a:chOff x="6137678" y="4223144"/>
            <a:chExt cx="4686341" cy="188385"/>
          </a:xfrm>
        </p:grpSpPr>
        <p:cxnSp>
          <p:nvCxnSpPr>
            <p:cNvPr id="79" name="Straight Arrow Connector 78">
              <a:extLst>
                <a:ext uri="{FF2B5EF4-FFF2-40B4-BE49-F238E27FC236}">
                  <a16:creationId xmlns:a16="http://schemas.microsoft.com/office/drawing/2014/main" id="{FC84E9EA-5662-4B1D-83FC-0605E116024E}"/>
                </a:ext>
              </a:extLst>
            </p:cNvPr>
            <p:cNvCxnSpPr>
              <a:cxnSpLocks/>
            </p:cNvCxnSpPr>
            <p:nvPr/>
          </p:nvCxnSpPr>
          <p:spPr>
            <a:xfrm>
              <a:off x="6137678" y="4338271"/>
              <a:ext cx="4686341" cy="0"/>
            </a:xfrm>
            <a:prstGeom prst="straightConnector1">
              <a:avLst/>
            </a:prstGeom>
            <a:ln w="15875" cap="rnd">
              <a:solidFill>
                <a:schemeClr val="accent1"/>
              </a:solidFill>
              <a:prstDash val="solid"/>
              <a:headEnd type="arrow" w="lg" len="sm"/>
              <a:tailEnd type="arrow" w="lg" len="sm"/>
            </a:ln>
          </p:spPr>
          <p:style>
            <a:lnRef idx="1">
              <a:schemeClr val="accent1"/>
            </a:lnRef>
            <a:fillRef idx="0">
              <a:schemeClr val="accent1"/>
            </a:fillRef>
            <a:effectRef idx="0">
              <a:schemeClr val="accent1"/>
            </a:effectRef>
            <a:fontRef idx="minor">
              <a:schemeClr val="tx1"/>
            </a:fontRef>
          </p:style>
        </p:cxnSp>
        <p:sp useBgFill="1">
          <p:nvSpPr>
            <p:cNvPr id="80" name="Freeform: Shape 79">
              <a:extLst>
                <a:ext uri="{FF2B5EF4-FFF2-40B4-BE49-F238E27FC236}">
                  <a16:creationId xmlns:a16="http://schemas.microsoft.com/office/drawing/2014/main" id="{375765AA-01C0-4E42-A230-DEDE1FD9CC54}"/>
                </a:ext>
              </a:extLst>
            </p:cNvPr>
            <p:cNvSpPr/>
            <p:nvPr/>
          </p:nvSpPr>
          <p:spPr bwMode="auto">
            <a:xfrm flipH="1">
              <a:off x="7993342" y="4223144"/>
              <a:ext cx="1030796" cy="188385"/>
            </a:xfrm>
            <a:custGeom>
              <a:avLst/>
              <a:gdLst>
                <a:gd name="connsiteX0" fmla="*/ 4595025 w 4685657"/>
                <a:gd name="connsiteY0" fmla="*/ 0 h 264064"/>
                <a:gd name="connsiteX1" fmla="*/ 4502741 w 4685657"/>
                <a:gd name="connsiteY1" fmla="*/ 0 h 264064"/>
                <a:gd name="connsiteX2" fmla="*/ 182916 w 4685657"/>
                <a:gd name="connsiteY2" fmla="*/ 0 h 264064"/>
                <a:gd name="connsiteX3" fmla="*/ 90632 w 4685657"/>
                <a:gd name="connsiteY3" fmla="*/ 0 h 264064"/>
                <a:gd name="connsiteX4" fmla="*/ 0 w 4685657"/>
                <a:gd name="connsiteY4" fmla="*/ 132032 h 264064"/>
                <a:gd name="connsiteX5" fmla="*/ 90632 w 4685657"/>
                <a:gd name="connsiteY5" fmla="*/ 264064 h 264064"/>
                <a:gd name="connsiteX6" fmla="*/ 182916 w 4685657"/>
                <a:gd name="connsiteY6" fmla="*/ 264064 h 264064"/>
                <a:gd name="connsiteX7" fmla="*/ 4502741 w 4685657"/>
                <a:gd name="connsiteY7" fmla="*/ 264064 h 264064"/>
                <a:gd name="connsiteX8" fmla="*/ 4595025 w 4685657"/>
                <a:gd name="connsiteY8" fmla="*/ 264064 h 264064"/>
                <a:gd name="connsiteX9" fmla="*/ 4685657 w 4685657"/>
                <a:gd name="connsiteY9" fmla="*/ 132032 h 26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57" h="264064">
                  <a:moveTo>
                    <a:pt x="4595025" y="0"/>
                  </a:moveTo>
                  <a:lnTo>
                    <a:pt x="4502741" y="0"/>
                  </a:lnTo>
                  <a:lnTo>
                    <a:pt x="182916" y="0"/>
                  </a:lnTo>
                  <a:lnTo>
                    <a:pt x="90632" y="0"/>
                  </a:lnTo>
                  <a:lnTo>
                    <a:pt x="0" y="132032"/>
                  </a:lnTo>
                  <a:lnTo>
                    <a:pt x="90632" y="264064"/>
                  </a:lnTo>
                  <a:lnTo>
                    <a:pt x="182916" y="264064"/>
                  </a:lnTo>
                  <a:lnTo>
                    <a:pt x="4502741" y="264064"/>
                  </a:lnTo>
                  <a:lnTo>
                    <a:pt x="4595025" y="264064"/>
                  </a:lnTo>
                  <a:lnTo>
                    <a:pt x="4685657" y="132032"/>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spAutoFit/>
            </a:bodyPr>
            <a:lstStyle/>
            <a:p>
              <a:pPr algn="ctr" defTabSz="951028" fontAlgn="base">
                <a:spcBef>
                  <a:spcPct val="0"/>
                </a:spcBef>
                <a:spcAft>
                  <a:spcPct val="0"/>
                </a:spcAft>
                <a:defRPr/>
              </a:pPr>
              <a:r>
                <a:rPr lang="en-US" sz="1224">
                  <a:gradFill>
                    <a:gsLst>
                      <a:gs pos="90265">
                        <a:srgbClr val="0078D4"/>
                      </a:gs>
                      <a:gs pos="64602">
                        <a:srgbClr val="0078D4"/>
                      </a:gs>
                    </a:gsLst>
                    <a:lin ang="5400000" scaled="0"/>
                  </a:gradFill>
                  <a:latin typeface="Segoe UI Semibold"/>
                </a:rPr>
                <a:t>Azure Services</a:t>
              </a:r>
            </a:p>
          </p:txBody>
        </p:sp>
      </p:grpSp>
      <p:sp>
        <p:nvSpPr>
          <p:cNvPr id="81" name="Rectangle 80">
            <a:extLst>
              <a:ext uri="{FF2B5EF4-FFF2-40B4-BE49-F238E27FC236}">
                <a16:creationId xmlns:a16="http://schemas.microsoft.com/office/drawing/2014/main" id="{1B921E19-4B61-4B18-AB55-751FA731ED0B}"/>
              </a:ext>
            </a:extLst>
          </p:cNvPr>
          <p:cNvSpPr/>
          <p:nvPr/>
        </p:nvSpPr>
        <p:spPr>
          <a:xfrm>
            <a:off x="1394369" y="3261333"/>
            <a:ext cx="788745" cy="288137"/>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Sphere</a:t>
            </a:r>
          </a:p>
        </p:txBody>
      </p:sp>
      <p:sp>
        <p:nvSpPr>
          <p:cNvPr id="95" name="Rectangle 94">
            <a:extLst>
              <a:ext uri="{FF2B5EF4-FFF2-40B4-BE49-F238E27FC236}">
                <a16:creationId xmlns:a16="http://schemas.microsoft.com/office/drawing/2014/main" id="{EBFCB5B8-7829-42FF-8EEC-D0467E697971}"/>
              </a:ext>
            </a:extLst>
          </p:cNvPr>
          <p:cNvSpPr/>
          <p:nvPr/>
        </p:nvSpPr>
        <p:spPr>
          <a:xfrm>
            <a:off x="2424123" y="3329788"/>
            <a:ext cx="870756" cy="144069"/>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Drone</a:t>
            </a:r>
          </a:p>
        </p:txBody>
      </p:sp>
      <p:sp>
        <p:nvSpPr>
          <p:cNvPr id="96" name="Rectangle 95">
            <a:extLst>
              <a:ext uri="{FF2B5EF4-FFF2-40B4-BE49-F238E27FC236}">
                <a16:creationId xmlns:a16="http://schemas.microsoft.com/office/drawing/2014/main" id="{865210FF-CAA4-48F4-ADDA-8E38BA2CD346}"/>
              </a:ext>
            </a:extLst>
          </p:cNvPr>
          <p:cNvSpPr/>
          <p:nvPr/>
        </p:nvSpPr>
        <p:spPr>
          <a:xfrm>
            <a:off x="2986321" y="3261333"/>
            <a:ext cx="1902338" cy="288137"/>
          </a:xfrm>
          <a:prstGeom prst="rect">
            <a:avLst/>
          </a:prstGeom>
          <a:noFill/>
          <a:ln>
            <a:noFill/>
          </a:ln>
        </p:spPr>
        <p:txBody>
          <a:bodyPr wrap="square" lIns="0" tIns="0" rIns="0" bIns="0" rtlCol="0" anchor="ctr" anchorCtr="0">
            <a:spAutoFit/>
          </a:bodyPr>
          <a:lstStyle/>
          <a:p>
            <a:pPr algn="ctr" defTabSz="932059"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Industrial</a:t>
            </a:r>
          </a:p>
          <a:p>
            <a:pPr algn="ctr" defTabSz="932059" fontAlgn="base">
              <a:lnSpc>
                <a:spcPct val="90000"/>
              </a:lnSpc>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Assets</a:t>
            </a:r>
          </a:p>
        </p:txBody>
      </p:sp>
      <p:sp>
        <p:nvSpPr>
          <p:cNvPr id="97" name="Rectangle 96">
            <a:extLst>
              <a:ext uri="{FF2B5EF4-FFF2-40B4-BE49-F238E27FC236}">
                <a16:creationId xmlns:a16="http://schemas.microsoft.com/office/drawing/2014/main" id="{B59CC0C5-8296-483F-9BB2-004E06E1B8DF}"/>
              </a:ext>
            </a:extLst>
          </p:cNvPr>
          <p:cNvSpPr/>
          <p:nvPr/>
        </p:nvSpPr>
        <p:spPr>
          <a:xfrm>
            <a:off x="4538407" y="3261333"/>
            <a:ext cx="949807" cy="288137"/>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Data </a:t>
            </a:r>
            <a:b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b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Box Edge</a:t>
            </a:r>
          </a:p>
        </p:txBody>
      </p:sp>
      <p:sp>
        <p:nvSpPr>
          <p:cNvPr id="98" name="Rectangle 97">
            <a:extLst>
              <a:ext uri="{FF2B5EF4-FFF2-40B4-BE49-F238E27FC236}">
                <a16:creationId xmlns:a16="http://schemas.microsoft.com/office/drawing/2014/main" id="{B8F98FB1-B0B8-4AB5-B73A-B70D120ED35C}"/>
              </a:ext>
            </a:extLst>
          </p:cNvPr>
          <p:cNvSpPr/>
          <p:nvPr/>
        </p:nvSpPr>
        <p:spPr>
          <a:xfrm>
            <a:off x="9775857" y="3299481"/>
            <a:ext cx="949807" cy="144069"/>
          </a:xfrm>
          <a:prstGeom prst="rect">
            <a:avLst/>
          </a:prstGeom>
          <a:noFill/>
          <a:ln>
            <a:noFill/>
          </a:ln>
        </p:spPr>
        <p:txBody>
          <a:bodyPr wrap="square" lIns="0" tIns="0" rIns="0" bIns="0" rtlCol="0" anchor="ctr" anchorCtr="0">
            <a:spAutoFit/>
          </a:bodyPr>
          <a:lstStyle/>
          <a:p>
            <a:pPr algn="ctr" defTabSz="932059" fontAlgn="base">
              <a:lnSpc>
                <a:spcPct val="90000"/>
              </a:lnSpc>
              <a:spcBef>
                <a:spcPts val="312"/>
              </a:spcBef>
              <a:defRPr/>
            </a:pPr>
            <a:r>
              <a:rPr lang="en-US" sz="1020" kern="0">
                <a:gradFill>
                  <a:gsLst>
                    <a:gs pos="41204">
                      <a:srgbClr val="1A1A1A"/>
                    </a:gs>
                    <a:gs pos="59000">
                      <a:srgbClr val="1A1A1A"/>
                    </a:gs>
                  </a:gsLst>
                  <a:lin ang="5400000" scaled="1"/>
                </a:gradFill>
                <a:latin typeface="Segoe UI Semibold" panose="020B0702040204020203" pitchFamily="34" charset="0"/>
                <a:cs typeface="Segoe UI Semibold" panose="020B0702040204020203" pitchFamily="34" charset="0"/>
              </a:rPr>
              <a:t>Azure Stack</a:t>
            </a:r>
          </a:p>
        </p:txBody>
      </p:sp>
    </p:spTree>
    <p:extLst>
      <p:ext uri="{BB962C8B-B14F-4D97-AF65-F5344CB8AC3E}">
        <p14:creationId xmlns:p14="http://schemas.microsoft.com/office/powerpoint/2010/main" val="202229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DB55-70ED-4221-8428-8DA2F66CD9BA}"/>
              </a:ext>
            </a:extLst>
          </p:cNvPr>
          <p:cNvSpPr>
            <a:spLocks noGrp="1"/>
          </p:cNvSpPr>
          <p:nvPr>
            <p:ph type="title"/>
          </p:nvPr>
        </p:nvSpPr>
        <p:spPr/>
        <p:txBody>
          <a:bodyPr/>
          <a:lstStyle/>
          <a:p>
            <a:r>
              <a:rPr lang="en-US" dirty="0"/>
              <a:t>Azure Stack Scale Unit</a:t>
            </a:r>
          </a:p>
        </p:txBody>
      </p:sp>
      <p:sp>
        <p:nvSpPr>
          <p:cNvPr id="8" name="Rectangle 7">
            <a:extLst>
              <a:ext uri="{FF2B5EF4-FFF2-40B4-BE49-F238E27FC236}">
                <a16:creationId xmlns:a16="http://schemas.microsoft.com/office/drawing/2014/main" id="{8DCE330E-EE11-4AD1-9589-740D80ED96DF}"/>
              </a:ext>
            </a:extLst>
          </p:cNvPr>
          <p:cNvSpPr/>
          <p:nvPr/>
        </p:nvSpPr>
        <p:spPr bwMode="auto">
          <a:xfrm>
            <a:off x="8739351" y="672662"/>
            <a:ext cx="3090042" cy="5845191"/>
          </a:xfrm>
          <a:prstGeom prst="rect">
            <a:avLst/>
          </a:prstGeom>
          <a:solidFill>
            <a:schemeClr val="bg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B0003744-9308-4F2A-9C64-0818D629333A}"/>
              </a:ext>
            </a:extLst>
          </p:cNvPr>
          <p:cNvGrpSpPr/>
          <p:nvPr/>
        </p:nvGrpSpPr>
        <p:grpSpPr>
          <a:xfrm>
            <a:off x="8784756" y="6155245"/>
            <a:ext cx="2999232" cy="310056"/>
            <a:chOff x="5391806" y="5171090"/>
            <a:chExt cx="6420446" cy="667407"/>
          </a:xfrm>
        </p:grpSpPr>
        <p:sp>
          <p:nvSpPr>
            <p:cNvPr id="9" name="Rectangle: Rounded Corners 8">
              <a:extLst>
                <a:ext uri="{FF2B5EF4-FFF2-40B4-BE49-F238E27FC236}">
                  <a16:creationId xmlns:a16="http://schemas.microsoft.com/office/drawing/2014/main" id="{01B15DD4-771A-4F94-9135-E62C749EECA8}"/>
                </a:ext>
              </a:extLst>
            </p:cNvPr>
            <p:cNvSpPr/>
            <p:nvPr/>
          </p:nvSpPr>
          <p:spPr bwMode="auto">
            <a:xfrm>
              <a:off x="5391806" y="5171090"/>
              <a:ext cx="6420446" cy="667407"/>
            </a:xfrm>
            <a:prstGeom prst="roundRect">
              <a:avLst/>
            </a:prstGeom>
            <a:solidFill>
              <a:schemeClr val="bg2">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88543DB7-7CCC-4478-97D6-F53F983578FA}"/>
                </a:ext>
              </a:extLst>
            </p:cNvPr>
            <p:cNvGrpSpPr/>
            <p:nvPr/>
          </p:nvGrpSpPr>
          <p:grpSpPr>
            <a:xfrm>
              <a:off x="5559972" y="5320066"/>
              <a:ext cx="547694" cy="369451"/>
              <a:chOff x="8040414" y="3262914"/>
              <a:chExt cx="888124" cy="599090"/>
            </a:xfrm>
          </p:grpSpPr>
          <p:sp>
            <p:nvSpPr>
              <p:cNvPr id="11" name="Rectangle: Top Corners Snipped 10">
                <a:extLst>
                  <a:ext uri="{FF2B5EF4-FFF2-40B4-BE49-F238E27FC236}">
                    <a16:creationId xmlns:a16="http://schemas.microsoft.com/office/drawing/2014/main" id="{F1854261-B55A-4158-B3D2-B5E5BA8D095C}"/>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7775DA6-6C09-4836-9EE7-720F29EAC76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2E7C7F-F301-459D-8107-791871CF13CE}"/>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823D3F-6853-4FB2-9953-539004647EFE}"/>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2A8F37A3-FB6D-496C-B3B0-5ED031E6B3A0}"/>
                </a:ext>
              </a:extLst>
            </p:cNvPr>
            <p:cNvGrpSpPr/>
            <p:nvPr/>
          </p:nvGrpSpPr>
          <p:grpSpPr>
            <a:xfrm>
              <a:off x="6249489" y="5320066"/>
              <a:ext cx="547694" cy="369451"/>
              <a:chOff x="8040414" y="3262914"/>
              <a:chExt cx="888124" cy="599090"/>
            </a:xfrm>
          </p:grpSpPr>
          <p:sp>
            <p:nvSpPr>
              <p:cNvPr id="17" name="Rectangle: Top Corners Snipped 16">
                <a:extLst>
                  <a:ext uri="{FF2B5EF4-FFF2-40B4-BE49-F238E27FC236}">
                    <a16:creationId xmlns:a16="http://schemas.microsoft.com/office/drawing/2014/main" id="{D8F75EB1-3403-4C39-B270-F0C68733011F}"/>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DA6BE65-A746-4687-B26C-7AA425DDEC0A}"/>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7D012A4-943A-4704-ACAE-87C61D7987A1}"/>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36CE93-6C7B-4931-8E4C-7AA931AE9955}"/>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012388D3-8FDC-4261-892C-345CB29F4FCC}"/>
                </a:ext>
              </a:extLst>
            </p:cNvPr>
            <p:cNvGrpSpPr/>
            <p:nvPr/>
          </p:nvGrpSpPr>
          <p:grpSpPr>
            <a:xfrm>
              <a:off x="6939006" y="5320066"/>
              <a:ext cx="547694" cy="369451"/>
              <a:chOff x="8040414" y="3262914"/>
              <a:chExt cx="888124" cy="599090"/>
            </a:xfrm>
          </p:grpSpPr>
          <p:sp>
            <p:nvSpPr>
              <p:cNvPr id="22" name="Rectangle: Top Corners Snipped 21">
                <a:extLst>
                  <a:ext uri="{FF2B5EF4-FFF2-40B4-BE49-F238E27FC236}">
                    <a16:creationId xmlns:a16="http://schemas.microsoft.com/office/drawing/2014/main" id="{C38F8058-2D8B-4A36-98C7-3947A61A19B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A8375D1-D3F2-4ED9-961A-9DAA93DBAF75}"/>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A3D8AB3-44C4-437F-A5E5-EA9683E133D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A3A09FC-5409-490C-AB11-9A71CD1781E7}"/>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8CABAFCF-3595-456A-81E6-EB9D8B38C143}"/>
                </a:ext>
              </a:extLst>
            </p:cNvPr>
            <p:cNvGrpSpPr/>
            <p:nvPr/>
          </p:nvGrpSpPr>
          <p:grpSpPr>
            <a:xfrm>
              <a:off x="7628523" y="5320066"/>
              <a:ext cx="547694" cy="369451"/>
              <a:chOff x="8040414" y="3262914"/>
              <a:chExt cx="888124" cy="599090"/>
            </a:xfrm>
          </p:grpSpPr>
          <p:sp>
            <p:nvSpPr>
              <p:cNvPr id="27" name="Rectangle: Top Corners Snipped 26">
                <a:extLst>
                  <a:ext uri="{FF2B5EF4-FFF2-40B4-BE49-F238E27FC236}">
                    <a16:creationId xmlns:a16="http://schemas.microsoft.com/office/drawing/2014/main" id="{48061828-803A-436A-BD03-3977897133A5}"/>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555D7AD-F58D-492D-88D8-EB13793A15C1}"/>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E93CBFA-B815-4685-B3F0-71C390F63CC3}"/>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81C0696-2FD3-4465-AED0-7F70B878698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B8375FC5-75FA-4EDE-9462-8CBC1CCA4221}"/>
                </a:ext>
              </a:extLst>
            </p:cNvPr>
            <p:cNvGrpSpPr/>
            <p:nvPr/>
          </p:nvGrpSpPr>
          <p:grpSpPr>
            <a:xfrm>
              <a:off x="8318040" y="5320066"/>
              <a:ext cx="547694" cy="369451"/>
              <a:chOff x="8040414" y="3262914"/>
              <a:chExt cx="888124" cy="599090"/>
            </a:xfrm>
          </p:grpSpPr>
          <p:sp>
            <p:nvSpPr>
              <p:cNvPr id="32" name="Rectangle: Top Corners Snipped 31">
                <a:extLst>
                  <a:ext uri="{FF2B5EF4-FFF2-40B4-BE49-F238E27FC236}">
                    <a16:creationId xmlns:a16="http://schemas.microsoft.com/office/drawing/2014/main" id="{0884C5E6-24DF-451F-BD39-0A62C2792501}"/>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48D3A00B-EE7B-49B5-98F1-EBC368B0BCAE}"/>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7D5D081D-C290-4947-8D00-DBB23FB3F6B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94EA620-DE64-42F9-90E0-9E8D8DC3073A}"/>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16078F-8D40-4295-9355-D560469CD69B}"/>
                </a:ext>
              </a:extLst>
            </p:cNvPr>
            <p:cNvGrpSpPr/>
            <p:nvPr/>
          </p:nvGrpSpPr>
          <p:grpSpPr>
            <a:xfrm>
              <a:off x="9007557" y="5320066"/>
              <a:ext cx="547694" cy="369451"/>
              <a:chOff x="8040414" y="3262914"/>
              <a:chExt cx="888124" cy="599090"/>
            </a:xfrm>
          </p:grpSpPr>
          <p:sp>
            <p:nvSpPr>
              <p:cNvPr id="37" name="Rectangle: Top Corners Snipped 36">
                <a:extLst>
                  <a:ext uri="{FF2B5EF4-FFF2-40B4-BE49-F238E27FC236}">
                    <a16:creationId xmlns:a16="http://schemas.microsoft.com/office/drawing/2014/main" id="{9338C141-43C8-408C-A905-393CA957B15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6FE5C9F-5996-4AB5-B495-C7EE0A14DE11}"/>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F23B002-2033-4576-834D-E5DC6B460672}"/>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3D8A9764-0F58-4F37-90C6-36993709D19B}"/>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43D7EE50-7656-4608-811F-F282BEB3AAAB}"/>
                </a:ext>
              </a:extLst>
            </p:cNvPr>
            <p:cNvGrpSpPr/>
            <p:nvPr/>
          </p:nvGrpSpPr>
          <p:grpSpPr>
            <a:xfrm>
              <a:off x="9697074" y="5320066"/>
              <a:ext cx="547694" cy="369451"/>
              <a:chOff x="8040414" y="3262914"/>
              <a:chExt cx="888124" cy="599090"/>
            </a:xfrm>
          </p:grpSpPr>
          <p:sp>
            <p:nvSpPr>
              <p:cNvPr id="42" name="Rectangle: Top Corners Snipped 41">
                <a:extLst>
                  <a:ext uri="{FF2B5EF4-FFF2-40B4-BE49-F238E27FC236}">
                    <a16:creationId xmlns:a16="http://schemas.microsoft.com/office/drawing/2014/main" id="{E82313BC-9BE1-43BE-9428-37D48F785C48}"/>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BEDF0B3B-2F7B-477F-8E2E-98FF94735D25}"/>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6B27478C-8D52-4D78-879C-09CFD5B6E90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C3D9176-B69B-46CC-99BF-FFAC29EAFE81}"/>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AB9CCD8E-CC3C-42AD-AD7E-27F3199058AB}"/>
                </a:ext>
              </a:extLst>
            </p:cNvPr>
            <p:cNvGrpSpPr/>
            <p:nvPr/>
          </p:nvGrpSpPr>
          <p:grpSpPr>
            <a:xfrm>
              <a:off x="10386591" y="5320066"/>
              <a:ext cx="547694" cy="369451"/>
              <a:chOff x="8040414" y="3262914"/>
              <a:chExt cx="888124" cy="599090"/>
            </a:xfrm>
          </p:grpSpPr>
          <p:sp>
            <p:nvSpPr>
              <p:cNvPr id="47" name="Rectangle: Top Corners Snipped 46">
                <a:extLst>
                  <a:ext uri="{FF2B5EF4-FFF2-40B4-BE49-F238E27FC236}">
                    <a16:creationId xmlns:a16="http://schemas.microsoft.com/office/drawing/2014/main" id="{BDC0B8AE-A910-43E1-A5EF-9189C259C299}"/>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F08DE06-26AF-44B5-9FCC-ACA02FFB92F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87F77C03-A46F-4C41-B0FA-134125ED807B}"/>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D2BAF9-122B-457B-9005-2BB1F833F82A}"/>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7588AD85-0394-4BE6-94FD-B7F27E4024C5}"/>
                </a:ext>
              </a:extLst>
            </p:cNvPr>
            <p:cNvGrpSpPr/>
            <p:nvPr/>
          </p:nvGrpSpPr>
          <p:grpSpPr>
            <a:xfrm>
              <a:off x="11076108" y="5320066"/>
              <a:ext cx="547694" cy="369451"/>
              <a:chOff x="8040414" y="3262914"/>
              <a:chExt cx="888124" cy="599090"/>
            </a:xfrm>
          </p:grpSpPr>
          <p:sp>
            <p:nvSpPr>
              <p:cNvPr id="52" name="Rectangle: Top Corners Snipped 51">
                <a:extLst>
                  <a:ext uri="{FF2B5EF4-FFF2-40B4-BE49-F238E27FC236}">
                    <a16:creationId xmlns:a16="http://schemas.microsoft.com/office/drawing/2014/main" id="{D0976541-64D4-47CF-9BDA-4CD14223533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BF6F7E36-5719-4F7A-A4CA-C87007331D5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576623BC-AB68-4AA3-A3E4-08733656CA0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7B2CEF4-69D8-4DBD-A7C9-3B0D5ED2F3E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12FB35E4-D7E4-4931-9EA5-52E204384F7D}"/>
              </a:ext>
            </a:extLst>
          </p:cNvPr>
          <p:cNvGrpSpPr/>
          <p:nvPr/>
        </p:nvGrpSpPr>
        <p:grpSpPr>
          <a:xfrm>
            <a:off x="8784756" y="5804833"/>
            <a:ext cx="2999232" cy="310056"/>
            <a:chOff x="5391806" y="5171090"/>
            <a:chExt cx="6420446" cy="667407"/>
          </a:xfrm>
        </p:grpSpPr>
        <p:sp>
          <p:nvSpPr>
            <p:cNvPr id="58" name="Rectangle: Rounded Corners 57">
              <a:extLst>
                <a:ext uri="{FF2B5EF4-FFF2-40B4-BE49-F238E27FC236}">
                  <a16:creationId xmlns:a16="http://schemas.microsoft.com/office/drawing/2014/main" id="{F360E0E3-F62E-467F-A97A-CFAE432100E1}"/>
                </a:ext>
              </a:extLst>
            </p:cNvPr>
            <p:cNvSpPr/>
            <p:nvPr/>
          </p:nvSpPr>
          <p:spPr bwMode="auto">
            <a:xfrm>
              <a:off x="5391806" y="5171090"/>
              <a:ext cx="6420446" cy="667407"/>
            </a:xfrm>
            <a:prstGeom prst="roundRect">
              <a:avLst/>
            </a:prstGeom>
            <a:solidFill>
              <a:schemeClr val="bg2">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BA35091-0C42-4607-9C29-129647299858}"/>
                </a:ext>
              </a:extLst>
            </p:cNvPr>
            <p:cNvGrpSpPr/>
            <p:nvPr/>
          </p:nvGrpSpPr>
          <p:grpSpPr>
            <a:xfrm>
              <a:off x="5559972" y="5320066"/>
              <a:ext cx="547694" cy="369451"/>
              <a:chOff x="8040414" y="3262914"/>
              <a:chExt cx="888124" cy="599090"/>
            </a:xfrm>
          </p:grpSpPr>
          <p:sp>
            <p:nvSpPr>
              <p:cNvPr id="100" name="Rectangle: Top Corners Snipped 99">
                <a:extLst>
                  <a:ext uri="{FF2B5EF4-FFF2-40B4-BE49-F238E27FC236}">
                    <a16:creationId xmlns:a16="http://schemas.microsoft.com/office/drawing/2014/main" id="{05FC65A4-24B9-4AAD-9AF1-DDB22593B56E}"/>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ED57890A-0E03-4B8A-ABCB-45A6C2378274}"/>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BADF4417-74C3-4727-9458-EFB1C2FA3424}"/>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D0337B2-8AE5-439D-9A23-49EC8804EAB9}"/>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D769218-BAF8-4CF8-9192-F7E5589B8095}"/>
                </a:ext>
              </a:extLst>
            </p:cNvPr>
            <p:cNvGrpSpPr/>
            <p:nvPr/>
          </p:nvGrpSpPr>
          <p:grpSpPr>
            <a:xfrm>
              <a:off x="6249489" y="5320066"/>
              <a:ext cx="547694" cy="369451"/>
              <a:chOff x="8040414" y="3262914"/>
              <a:chExt cx="888124" cy="599090"/>
            </a:xfrm>
          </p:grpSpPr>
          <p:sp>
            <p:nvSpPr>
              <p:cNvPr id="96" name="Rectangle: Top Corners Snipped 95">
                <a:extLst>
                  <a:ext uri="{FF2B5EF4-FFF2-40B4-BE49-F238E27FC236}">
                    <a16:creationId xmlns:a16="http://schemas.microsoft.com/office/drawing/2014/main" id="{83C690AF-3648-43E6-88A5-F8903F99A57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BDF37D43-F522-4543-8A4E-23349B831A4F}"/>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0C90AE6-452E-43B7-9834-CA6A72309315}"/>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24AEAA37-DF8F-4E55-8988-0B6E579FCB62}"/>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6099A73F-1AC5-43AA-9D3A-C9267D97B01E}"/>
                </a:ext>
              </a:extLst>
            </p:cNvPr>
            <p:cNvGrpSpPr/>
            <p:nvPr/>
          </p:nvGrpSpPr>
          <p:grpSpPr>
            <a:xfrm>
              <a:off x="6939006" y="5320066"/>
              <a:ext cx="547694" cy="369451"/>
              <a:chOff x="8040414" y="3262914"/>
              <a:chExt cx="888124" cy="599090"/>
            </a:xfrm>
          </p:grpSpPr>
          <p:sp>
            <p:nvSpPr>
              <p:cNvPr id="92" name="Rectangle: Top Corners Snipped 91">
                <a:extLst>
                  <a:ext uri="{FF2B5EF4-FFF2-40B4-BE49-F238E27FC236}">
                    <a16:creationId xmlns:a16="http://schemas.microsoft.com/office/drawing/2014/main" id="{C30B89DC-933E-4C40-B1BF-9C9BB629E7E4}"/>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19BA27E-11FD-43A8-86D7-F7B3A9CB373B}"/>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CEB9F3E6-D796-4C19-A11B-322B9661E19F}"/>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0C8A95CD-B927-4D7F-9A3E-F4688438732C}"/>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F5286D6E-E84B-4AE5-B6C7-20817831CD71}"/>
                </a:ext>
              </a:extLst>
            </p:cNvPr>
            <p:cNvGrpSpPr/>
            <p:nvPr/>
          </p:nvGrpSpPr>
          <p:grpSpPr>
            <a:xfrm>
              <a:off x="7628523" y="5320066"/>
              <a:ext cx="547694" cy="369451"/>
              <a:chOff x="8040414" y="3262914"/>
              <a:chExt cx="888124" cy="599090"/>
            </a:xfrm>
          </p:grpSpPr>
          <p:sp>
            <p:nvSpPr>
              <p:cNvPr id="88" name="Rectangle: Top Corners Snipped 87">
                <a:extLst>
                  <a:ext uri="{FF2B5EF4-FFF2-40B4-BE49-F238E27FC236}">
                    <a16:creationId xmlns:a16="http://schemas.microsoft.com/office/drawing/2014/main" id="{2AF15658-6E94-4229-85D2-770EE33C9336}"/>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3456B00D-F301-4494-BEB9-1BDC9E44A52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6398355E-8F5B-4121-9A07-B6B119071AE6}"/>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C250CED-4A8A-4F5C-94DB-3E7E7F7A136C}"/>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84D6D3AB-FCBA-4086-A14F-C2E7415A0B55}"/>
                </a:ext>
              </a:extLst>
            </p:cNvPr>
            <p:cNvGrpSpPr/>
            <p:nvPr/>
          </p:nvGrpSpPr>
          <p:grpSpPr>
            <a:xfrm>
              <a:off x="8318040" y="5320066"/>
              <a:ext cx="547694" cy="369451"/>
              <a:chOff x="8040414" y="3262914"/>
              <a:chExt cx="888124" cy="599090"/>
            </a:xfrm>
          </p:grpSpPr>
          <p:sp>
            <p:nvSpPr>
              <p:cNvPr id="84" name="Rectangle: Top Corners Snipped 83">
                <a:extLst>
                  <a:ext uri="{FF2B5EF4-FFF2-40B4-BE49-F238E27FC236}">
                    <a16:creationId xmlns:a16="http://schemas.microsoft.com/office/drawing/2014/main" id="{3D0730DE-628F-4410-A6CE-F81D9CD50D1D}"/>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C1B2CF7-482A-4DC4-89AB-F617DEF97677}"/>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9024F7FF-26D8-4B5C-A57B-89F0100841B5}"/>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19232AA-A4B7-41EA-9F30-6501F2414B19}"/>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0218304C-4FD1-4E94-BC79-487B3B11A94D}"/>
                </a:ext>
              </a:extLst>
            </p:cNvPr>
            <p:cNvGrpSpPr/>
            <p:nvPr/>
          </p:nvGrpSpPr>
          <p:grpSpPr>
            <a:xfrm>
              <a:off x="9007557" y="5320066"/>
              <a:ext cx="547694" cy="369451"/>
              <a:chOff x="8040414" y="3262914"/>
              <a:chExt cx="888124" cy="599090"/>
            </a:xfrm>
          </p:grpSpPr>
          <p:sp>
            <p:nvSpPr>
              <p:cNvPr id="80" name="Rectangle: Top Corners Snipped 79">
                <a:extLst>
                  <a:ext uri="{FF2B5EF4-FFF2-40B4-BE49-F238E27FC236}">
                    <a16:creationId xmlns:a16="http://schemas.microsoft.com/office/drawing/2014/main" id="{61F19033-B7AA-4083-A6F1-786BE10BD107}"/>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0DBC0433-97C4-41B4-8CEC-07A4CF9F561C}"/>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8E31AC75-C12F-4194-BBA4-EB9AAB6397A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D7E449F8-4A55-48FA-9ECE-1F9ACF1D8AE6}"/>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357070B2-F8FE-44B2-B0D5-49D5C020C4D0}"/>
                </a:ext>
              </a:extLst>
            </p:cNvPr>
            <p:cNvGrpSpPr/>
            <p:nvPr/>
          </p:nvGrpSpPr>
          <p:grpSpPr>
            <a:xfrm>
              <a:off x="9697074" y="5320066"/>
              <a:ext cx="547694" cy="369451"/>
              <a:chOff x="8040414" y="3262914"/>
              <a:chExt cx="888124" cy="599090"/>
            </a:xfrm>
          </p:grpSpPr>
          <p:sp>
            <p:nvSpPr>
              <p:cNvPr id="76" name="Rectangle: Top Corners Snipped 75">
                <a:extLst>
                  <a:ext uri="{FF2B5EF4-FFF2-40B4-BE49-F238E27FC236}">
                    <a16:creationId xmlns:a16="http://schemas.microsoft.com/office/drawing/2014/main" id="{F77B3D37-1AA6-40D0-B233-C2768B17CDC6}"/>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FF2AFD7-9864-4D38-83B8-C9A306B99AC4}"/>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E192564-891D-42CB-B1C0-4F38F35DC51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D40F4D4-8F31-4892-8B6E-28AB9B39C677}"/>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DF11B0FA-8A1B-44C7-9057-632825D4C96A}"/>
                </a:ext>
              </a:extLst>
            </p:cNvPr>
            <p:cNvGrpSpPr/>
            <p:nvPr/>
          </p:nvGrpSpPr>
          <p:grpSpPr>
            <a:xfrm>
              <a:off x="10386591" y="5320066"/>
              <a:ext cx="547694" cy="369451"/>
              <a:chOff x="8040414" y="3262914"/>
              <a:chExt cx="888124" cy="599090"/>
            </a:xfrm>
          </p:grpSpPr>
          <p:sp>
            <p:nvSpPr>
              <p:cNvPr id="72" name="Rectangle: Top Corners Snipped 71">
                <a:extLst>
                  <a:ext uri="{FF2B5EF4-FFF2-40B4-BE49-F238E27FC236}">
                    <a16:creationId xmlns:a16="http://schemas.microsoft.com/office/drawing/2014/main" id="{71FEEDAF-FF2D-48EF-AC45-0BA35AA3CBD0}"/>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D12A04DB-0872-4D14-ABEF-59FB7D0AB073}"/>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49DCFB2F-4972-4167-842A-0806DF4BC36D}"/>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D5245F16-A80B-4E3E-B052-821898BBDC0D}"/>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B39B2558-D891-4B62-84EF-E83C599D478F}"/>
                </a:ext>
              </a:extLst>
            </p:cNvPr>
            <p:cNvGrpSpPr/>
            <p:nvPr/>
          </p:nvGrpSpPr>
          <p:grpSpPr>
            <a:xfrm>
              <a:off x="11076108" y="5320066"/>
              <a:ext cx="547694" cy="369451"/>
              <a:chOff x="8040414" y="3262914"/>
              <a:chExt cx="888124" cy="599090"/>
            </a:xfrm>
          </p:grpSpPr>
          <p:sp>
            <p:nvSpPr>
              <p:cNvPr id="68" name="Rectangle: Top Corners Snipped 67">
                <a:extLst>
                  <a:ext uri="{FF2B5EF4-FFF2-40B4-BE49-F238E27FC236}">
                    <a16:creationId xmlns:a16="http://schemas.microsoft.com/office/drawing/2014/main" id="{32A28ACD-E6B8-44BD-BB47-289EE64A0F23}"/>
                  </a:ext>
                </a:extLst>
              </p:cNvPr>
              <p:cNvSpPr/>
              <p:nvPr/>
            </p:nvSpPr>
            <p:spPr bwMode="auto">
              <a:xfrm>
                <a:off x="8040414" y="3262914"/>
                <a:ext cx="888124" cy="599090"/>
              </a:xfrm>
              <a:prstGeom prst="snip2SameRect">
                <a:avLst>
                  <a:gd name="adj1" fmla="val 3322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3AF579E4-5E71-4F9E-A78D-1D9B6511EBA2}"/>
                  </a:ext>
                </a:extLst>
              </p:cNvPr>
              <p:cNvSpPr/>
              <p:nvPr/>
            </p:nvSpPr>
            <p:spPr bwMode="auto">
              <a:xfrm>
                <a:off x="8198068"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FB4997EC-9C98-4F22-B95C-7404B129C91C}"/>
                  </a:ext>
                </a:extLst>
              </p:cNvPr>
              <p:cNvSpPr/>
              <p:nvPr/>
            </p:nvSpPr>
            <p:spPr bwMode="auto">
              <a:xfrm>
                <a:off x="8434552" y="337272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36048E6-8390-4FBA-B378-3ADE4AD4F230}"/>
                  </a:ext>
                </a:extLst>
              </p:cNvPr>
              <p:cNvSpPr/>
              <p:nvPr/>
            </p:nvSpPr>
            <p:spPr bwMode="auto">
              <a:xfrm>
                <a:off x="8671036" y="3520966"/>
                <a:ext cx="99848" cy="19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EC4BE238-3938-410A-95FE-8A7688FFA3BF}"/>
              </a:ext>
            </a:extLst>
          </p:cNvPr>
          <p:cNvGrpSpPr/>
          <p:nvPr/>
        </p:nvGrpSpPr>
        <p:grpSpPr>
          <a:xfrm>
            <a:off x="8784756" y="4048508"/>
            <a:ext cx="2999232" cy="310912"/>
            <a:chOff x="4022411" y="3838354"/>
            <a:chExt cx="8018190" cy="833493"/>
          </a:xfrm>
        </p:grpSpPr>
        <p:sp>
          <p:nvSpPr>
            <p:cNvPr id="104" name="Rectangle: Rounded Corners 103">
              <a:extLst>
                <a:ext uri="{FF2B5EF4-FFF2-40B4-BE49-F238E27FC236}">
                  <a16:creationId xmlns:a16="http://schemas.microsoft.com/office/drawing/2014/main" id="{D4032F4C-51A9-49E5-ABFD-C235A8C3BCFA}"/>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B08CE95-0F3E-45C6-B308-FF37157139D7}"/>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EC5E1DD8-B552-48C3-A0FB-ABB5D7DA6066}"/>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72335BE0-FECA-4759-AB2A-5BCCCC3EA2A7}"/>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8287FD4F-6D62-4312-9481-BF0F1B790240}"/>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AAF8E3DC-8BDB-446D-BEB4-973E806AD25A}"/>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B9A37926-E932-4C2C-BB61-9A1A500FB35D}"/>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B440060E-A3BA-4AEC-A142-18D3C52DC652}"/>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9440FD81-F534-41D7-84CE-5F8E75C7A97E}"/>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D670E57E-93FE-4300-AB72-CDF111EFC69D}"/>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188CB712-5C7B-459E-90C3-EBBE3F22A2A3}"/>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9F89BDB6-0C6D-4B45-9D27-196C20CD8DEB}"/>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63F66EA3-3625-4303-A05D-B541FD5DCF22}"/>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7789A078-8ABC-43C8-9EAC-94573AB4EB62}"/>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0D048B75-B9FE-438D-95F0-76EABAF855E0}"/>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6A8B9FD9-BDC8-4EB0-9CAC-05A4688CB6D5}"/>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112E9EE5-8B4E-490E-A4CC-7447E803FC1B}"/>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6C64E713-18FF-4142-A69C-1E6A4B3A4797}"/>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EB5EABCD-D1A2-42A2-A4D3-81BBD142C9A9}"/>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703F5A5D-A86A-4A16-B019-3B04F08BF570}"/>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21AE890F-355D-42CA-8F5F-C0ABCABA1409}"/>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7B665E88-931A-45D7-A7C3-27BA4B731F61}"/>
              </a:ext>
            </a:extLst>
          </p:cNvPr>
          <p:cNvGrpSpPr/>
          <p:nvPr/>
        </p:nvGrpSpPr>
        <p:grpSpPr>
          <a:xfrm>
            <a:off x="8784756" y="5453568"/>
            <a:ext cx="2999232" cy="310912"/>
            <a:chOff x="4022411" y="3838354"/>
            <a:chExt cx="8018190" cy="833493"/>
          </a:xfrm>
        </p:grpSpPr>
        <p:sp>
          <p:nvSpPr>
            <p:cNvPr id="132" name="Rectangle: Rounded Corners 131">
              <a:extLst>
                <a:ext uri="{FF2B5EF4-FFF2-40B4-BE49-F238E27FC236}">
                  <a16:creationId xmlns:a16="http://schemas.microsoft.com/office/drawing/2014/main" id="{98CD6FBF-E642-4A67-B2CC-D4E70CCA696A}"/>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A89C70ED-285E-4F6D-8204-1F9714D78968}"/>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712705A9-1C3E-4649-A7EC-CBB5DCFD3169}"/>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F586B8FA-CB7D-47AC-8E25-A9CB4C3A5A4D}"/>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500EE91E-C69F-41F4-8244-9EE94A473413}"/>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925D07B4-4993-42B8-8426-D688B2B6CAD0}"/>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5252BFA4-86C1-488B-AF2F-BBD390620752}"/>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C365DD0D-0396-45E9-BD31-ADBB6AC8B822}"/>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a:extLst>
                <a:ext uri="{FF2B5EF4-FFF2-40B4-BE49-F238E27FC236}">
                  <a16:creationId xmlns:a16="http://schemas.microsoft.com/office/drawing/2014/main" id="{3D9ECB57-81E5-4AC1-A7EF-BF43ECE85E92}"/>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a:extLst>
                <a:ext uri="{FF2B5EF4-FFF2-40B4-BE49-F238E27FC236}">
                  <a16:creationId xmlns:a16="http://schemas.microsoft.com/office/drawing/2014/main" id="{EDDA875F-AA05-4AB6-867B-9E8510FD715D}"/>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1882BDF5-ADD8-470E-8A68-EBFF65B9A9AE}"/>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FB47E34C-659E-4347-AFD8-402AB1D52A9A}"/>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AFE72E2F-C43F-4CAC-AAFA-0E7B2AF156F8}"/>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6B092FA7-18E1-4667-8688-777C24E5057C}"/>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758B2212-03B1-41A7-8083-1A233B22ECB8}"/>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6ADADC38-20BF-4789-B376-E9AE033D514C}"/>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27EDAC93-F21F-4D12-8F4D-16B376581BDC}"/>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C7FC28AC-17A4-4B66-A7E2-47159B358E21}"/>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F8BE748A-2658-407D-8BE5-352C30BDBC17}"/>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5610F3E-7F58-4B1D-A982-A1AD530C44A8}"/>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8596AB22-3908-4492-8C83-60EEF06FF80F}"/>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4764445C-A3E8-4D8E-BDB5-D572146257C3}"/>
              </a:ext>
            </a:extLst>
          </p:cNvPr>
          <p:cNvGrpSpPr/>
          <p:nvPr/>
        </p:nvGrpSpPr>
        <p:grpSpPr>
          <a:xfrm>
            <a:off x="8784756" y="5102303"/>
            <a:ext cx="2999232" cy="310912"/>
            <a:chOff x="4022411" y="3838354"/>
            <a:chExt cx="8018190" cy="833493"/>
          </a:xfrm>
        </p:grpSpPr>
        <p:sp>
          <p:nvSpPr>
            <p:cNvPr id="154" name="Rectangle: Rounded Corners 153">
              <a:extLst>
                <a:ext uri="{FF2B5EF4-FFF2-40B4-BE49-F238E27FC236}">
                  <a16:creationId xmlns:a16="http://schemas.microsoft.com/office/drawing/2014/main" id="{465038BA-521E-4009-9BB3-789BD24264E3}"/>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C30B08A1-812A-42C5-866D-E59716B0AD42}"/>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EB3B5BCE-410D-416E-A302-D3682E1A4858}"/>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49260F57-5197-4FF1-B5EB-ADC90A0CD5A2}"/>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34FF4889-660E-4136-9D77-C0C27AD87AE1}"/>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6B5DE61E-ED7F-4DAF-B9F5-3C185604BC20}"/>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a:extLst>
                <a:ext uri="{FF2B5EF4-FFF2-40B4-BE49-F238E27FC236}">
                  <a16:creationId xmlns:a16="http://schemas.microsoft.com/office/drawing/2014/main" id="{15C8E6F6-AE67-4A49-9EE2-C21388AF1BF7}"/>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a:extLst>
                <a:ext uri="{FF2B5EF4-FFF2-40B4-BE49-F238E27FC236}">
                  <a16:creationId xmlns:a16="http://schemas.microsoft.com/office/drawing/2014/main" id="{AB388816-0B40-4E8D-A1CE-C7C99AC13A9F}"/>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A49E0CBD-DE94-4DBC-AE85-31D11090CF82}"/>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a:extLst>
                <a:ext uri="{FF2B5EF4-FFF2-40B4-BE49-F238E27FC236}">
                  <a16:creationId xmlns:a16="http://schemas.microsoft.com/office/drawing/2014/main" id="{6B1397B6-74BE-45A9-BA68-F429679BE2BF}"/>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a:extLst>
                <a:ext uri="{FF2B5EF4-FFF2-40B4-BE49-F238E27FC236}">
                  <a16:creationId xmlns:a16="http://schemas.microsoft.com/office/drawing/2014/main" id="{C414C034-A774-4D45-93CA-007EA0789ED8}"/>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14615028-D457-4DF0-BEDE-71CF4412DEE5}"/>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a:extLst>
                <a:ext uri="{FF2B5EF4-FFF2-40B4-BE49-F238E27FC236}">
                  <a16:creationId xmlns:a16="http://schemas.microsoft.com/office/drawing/2014/main" id="{B0B2ACF6-0624-495C-AD7B-B6A9B604E370}"/>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a:extLst>
                <a:ext uri="{FF2B5EF4-FFF2-40B4-BE49-F238E27FC236}">
                  <a16:creationId xmlns:a16="http://schemas.microsoft.com/office/drawing/2014/main" id="{664BD91F-B20E-4DE7-9115-A0EC6A1F3348}"/>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D135F8D4-A389-47AF-B5FD-9867C231D468}"/>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F7D12707-0592-44F6-82E2-22D19C1D02D1}"/>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a:extLst>
                <a:ext uri="{FF2B5EF4-FFF2-40B4-BE49-F238E27FC236}">
                  <a16:creationId xmlns:a16="http://schemas.microsoft.com/office/drawing/2014/main" id="{7C293971-EC59-41AA-A6BF-5030A7187A9F}"/>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DC9E25C1-AAB1-4101-8518-4A53948174C0}"/>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DD6E345-A710-4DD9-BEF1-F91D64CFB97F}"/>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4F689847-97FD-427D-B16D-736E478D3B06}"/>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A41E1116-7FA4-47C4-9D21-12FE4D25288A}"/>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5D0A39A8-17B5-46E9-9FC3-728B7EB0D386}"/>
              </a:ext>
            </a:extLst>
          </p:cNvPr>
          <p:cNvGrpSpPr/>
          <p:nvPr/>
        </p:nvGrpSpPr>
        <p:grpSpPr>
          <a:xfrm>
            <a:off x="8784756" y="4751038"/>
            <a:ext cx="2999232" cy="310912"/>
            <a:chOff x="4022411" y="3838354"/>
            <a:chExt cx="8018190" cy="833493"/>
          </a:xfrm>
        </p:grpSpPr>
        <p:sp>
          <p:nvSpPr>
            <p:cNvPr id="176" name="Rectangle: Rounded Corners 175">
              <a:extLst>
                <a:ext uri="{FF2B5EF4-FFF2-40B4-BE49-F238E27FC236}">
                  <a16:creationId xmlns:a16="http://schemas.microsoft.com/office/drawing/2014/main" id="{84D3ED21-3E43-44DA-AF05-534084076BCA}"/>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CC627F87-8019-4643-8118-823FA423D4C9}"/>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FCC0128D-4987-4AD3-BD4E-1E657C00C5B5}"/>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7D5144D8-EF2E-44E4-8844-342436F7F5C0}"/>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37C555E7-2CDB-4971-9975-CD8F218F4790}"/>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7594379A-5E8D-4BD9-8A12-C7C416F8AEE5}"/>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6CED432B-2B72-4B9E-BA35-975FFF9F7BDD}"/>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B7EB807C-3F15-4E2A-9ACD-278CDF6D60CE}"/>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53B4BA88-8C65-409B-B34E-15BFBB19B6C7}"/>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35182C08-B733-4D9A-A156-E2C19D9C5E9E}"/>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C91AD3FA-D6ED-4D82-9963-9E026E44F0C8}"/>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2A0CD572-91B7-4711-868C-DE8FEC2976FF}"/>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42522F92-3967-4904-9E5C-2C0EDB881E86}"/>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D2FFBE13-E660-4F3C-A598-597D9BDE9242}"/>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07AC9108-ECD3-4C04-8EA6-92411D61C535}"/>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id="{0639BF0F-5883-49FE-8594-5148E2BB1FBA}"/>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AFEF44A-CB36-4B4C-8961-0B39049CC5F7}"/>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F115DECD-E556-489E-960A-434103F855B3}"/>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CC181878-1B7E-412C-AC9C-ABE723C795FD}"/>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337F89AE-D55D-4DE3-B7E5-E1FA8C9484C9}"/>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0F4AF1-9903-463C-B2DE-C5A205429BF6}"/>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60566B5D-48E2-402F-9893-4C43BFA3D8D6}"/>
              </a:ext>
            </a:extLst>
          </p:cNvPr>
          <p:cNvGrpSpPr/>
          <p:nvPr/>
        </p:nvGrpSpPr>
        <p:grpSpPr>
          <a:xfrm>
            <a:off x="8784756" y="4399773"/>
            <a:ext cx="2999232" cy="310912"/>
            <a:chOff x="4022411" y="3838354"/>
            <a:chExt cx="8018190" cy="833493"/>
          </a:xfrm>
        </p:grpSpPr>
        <p:sp>
          <p:nvSpPr>
            <p:cNvPr id="198" name="Rectangle: Rounded Corners 197">
              <a:extLst>
                <a:ext uri="{FF2B5EF4-FFF2-40B4-BE49-F238E27FC236}">
                  <a16:creationId xmlns:a16="http://schemas.microsoft.com/office/drawing/2014/main" id="{20D1ADE2-0B5F-4244-994B-98F60781A543}"/>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2C265F2E-CD7B-480D-B020-160EB64AD75F}"/>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067BB8E1-DE30-4541-B326-2230CB626E26}"/>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D110F79F-3FB8-44C8-860F-003B4634DF2C}"/>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7B3B3AC1-E99C-44C9-8D26-34E39F26C319}"/>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7E2F1AE2-0B44-4078-AB92-4B7ADE7053F4}"/>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8D00AB00-965C-4F05-803C-A5EDF2591966}"/>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C10527E-F727-4F6D-B6A0-D4E442A4FFC4}"/>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9914A28-E51F-4334-88B4-CFB0F29C5535}"/>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698D7256-9CDE-4018-B534-20635AF13D89}"/>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0C41F3EE-5D2D-4D43-BEAB-603B81DDA950}"/>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3A7ABBA3-9FD5-4A37-8780-67C533206FA5}"/>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62154AAE-D8F9-4733-8789-A42D0FE27386}"/>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6908AC22-380D-47A0-A7FE-87EC7AB6DFB9}"/>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F10292AF-A52C-4DE8-832F-C8EADA845A0D}"/>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A9DDC0B5-511D-496E-B295-FCF6E69A08BC}"/>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9B3AE3B-B554-43CE-B53D-685B88DFE18C}"/>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EA814967-91AD-4EFE-AAC8-F7AD8624BFEB}"/>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51A1E672-929B-43DC-9117-11E06611B842}"/>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48DE48AF-CD77-45A4-834A-430483906B9D}"/>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596DFCCC-C28E-4CED-AB74-24A808DC3CCC}"/>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0" name="Group 249">
            <a:extLst>
              <a:ext uri="{FF2B5EF4-FFF2-40B4-BE49-F238E27FC236}">
                <a16:creationId xmlns:a16="http://schemas.microsoft.com/office/drawing/2014/main" id="{3AE6F9A7-6815-4AE9-BB8E-9961164F0C0C}"/>
              </a:ext>
            </a:extLst>
          </p:cNvPr>
          <p:cNvGrpSpPr/>
          <p:nvPr/>
        </p:nvGrpSpPr>
        <p:grpSpPr>
          <a:xfrm>
            <a:off x="8784756" y="1389524"/>
            <a:ext cx="2999232" cy="154484"/>
            <a:chOff x="5362955" y="5086089"/>
            <a:chExt cx="5998881" cy="310912"/>
          </a:xfrm>
        </p:grpSpPr>
        <p:sp>
          <p:nvSpPr>
            <p:cNvPr id="220" name="Rectangle: Rounded Corners 219">
              <a:extLst>
                <a:ext uri="{FF2B5EF4-FFF2-40B4-BE49-F238E27FC236}">
                  <a16:creationId xmlns:a16="http://schemas.microsoft.com/office/drawing/2014/main" id="{E3701AED-189F-4579-A3A0-FB74567C4B3A}"/>
                </a:ext>
              </a:extLst>
            </p:cNvPr>
            <p:cNvSpPr/>
            <p:nvPr/>
          </p:nvSpPr>
          <p:spPr bwMode="auto">
            <a:xfrm>
              <a:off x="5362955" y="5086089"/>
              <a:ext cx="5998881" cy="310912"/>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BE63DEB0-C458-43B8-B6DB-9CF31DCDCF53}"/>
                </a:ext>
              </a:extLst>
            </p:cNvPr>
            <p:cNvSpPr/>
            <p:nvPr/>
          </p:nvSpPr>
          <p:spPr bwMode="auto">
            <a:xfrm>
              <a:off x="10287731"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95F4CD34-ED72-43D2-AC2C-B3B64AEDB4F2}"/>
                </a:ext>
              </a:extLst>
            </p:cNvPr>
            <p:cNvSpPr/>
            <p:nvPr/>
          </p:nvSpPr>
          <p:spPr bwMode="auto">
            <a:xfrm>
              <a:off x="10484316"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EEA9E6DA-1421-4BCC-848D-D6E92CD685D8}"/>
                </a:ext>
              </a:extLst>
            </p:cNvPr>
            <p:cNvSpPr/>
            <p:nvPr/>
          </p:nvSpPr>
          <p:spPr bwMode="auto">
            <a:xfrm>
              <a:off x="10680902"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ED68941A-FE0A-46D3-BD2C-84ADDB8FC2CC}"/>
                </a:ext>
              </a:extLst>
            </p:cNvPr>
            <p:cNvSpPr/>
            <p:nvPr/>
          </p:nvSpPr>
          <p:spPr bwMode="auto">
            <a:xfrm>
              <a:off x="10877488"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C5C688C5-B641-46AE-B6B2-73B62D13E4B9}"/>
                </a:ext>
              </a:extLst>
            </p:cNvPr>
            <p:cNvSpPr/>
            <p:nvPr/>
          </p:nvSpPr>
          <p:spPr bwMode="auto">
            <a:xfrm>
              <a:off x="11071310" y="5165280"/>
              <a:ext cx="137610" cy="1376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23D959A3-A850-45AB-B71B-75EDF113998B}"/>
                </a:ext>
              </a:extLst>
            </p:cNvPr>
            <p:cNvSpPr/>
            <p:nvPr/>
          </p:nvSpPr>
          <p:spPr bwMode="auto">
            <a:xfrm>
              <a:off x="6935343"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D4EFAC9A-6E63-43B8-A09E-E262E73D82B2}"/>
                </a:ext>
              </a:extLst>
            </p:cNvPr>
            <p:cNvSpPr/>
            <p:nvPr/>
          </p:nvSpPr>
          <p:spPr bwMode="auto">
            <a:xfrm>
              <a:off x="677623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D33BB602-6CA9-497A-A07A-E2C058F70F47}"/>
                </a:ext>
              </a:extLst>
            </p:cNvPr>
            <p:cNvSpPr/>
            <p:nvPr/>
          </p:nvSpPr>
          <p:spPr bwMode="auto">
            <a:xfrm>
              <a:off x="661713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B94FCDE6-4457-4D5A-95DC-679FCA297CD2}"/>
                </a:ext>
              </a:extLst>
            </p:cNvPr>
            <p:cNvSpPr/>
            <p:nvPr/>
          </p:nvSpPr>
          <p:spPr bwMode="auto">
            <a:xfrm>
              <a:off x="645802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61F5688E-0C9A-48F0-A0C7-68ED825562B7}"/>
                </a:ext>
              </a:extLst>
            </p:cNvPr>
            <p:cNvSpPr/>
            <p:nvPr/>
          </p:nvSpPr>
          <p:spPr bwMode="auto">
            <a:xfrm>
              <a:off x="629892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38D666F-E50C-4DEA-8AF3-D2D7F00DB233}"/>
                </a:ext>
              </a:extLst>
            </p:cNvPr>
            <p:cNvSpPr/>
            <p:nvPr/>
          </p:nvSpPr>
          <p:spPr bwMode="auto">
            <a:xfrm>
              <a:off x="613981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3CA5810C-7208-4322-901E-9C615903F2F9}"/>
                </a:ext>
              </a:extLst>
            </p:cNvPr>
            <p:cNvSpPr/>
            <p:nvPr/>
          </p:nvSpPr>
          <p:spPr bwMode="auto">
            <a:xfrm>
              <a:off x="598071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45DFA15B-27C0-43B0-8BC2-6CEB25C03BCA}"/>
                </a:ext>
              </a:extLst>
            </p:cNvPr>
            <p:cNvSpPr/>
            <p:nvPr/>
          </p:nvSpPr>
          <p:spPr bwMode="auto">
            <a:xfrm>
              <a:off x="582160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085382D8-37F1-4632-AD48-FE7B99CFC20B}"/>
                </a:ext>
              </a:extLst>
            </p:cNvPr>
            <p:cNvSpPr/>
            <p:nvPr/>
          </p:nvSpPr>
          <p:spPr bwMode="auto">
            <a:xfrm>
              <a:off x="5662502"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9A8DB015-8DEB-4861-BBA6-520FC60ABA79}"/>
                </a:ext>
              </a:extLst>
            </p:cNvPr>
            <p:cNvSpPr/>
            <p:nvPr/>
          </p:nvSpPr>
          <p:spPr bwMode="auto">
            <a:xfrm>
              <a:off x="5503397" y="5124520"/>
              <a:ext cx="101257" cy="2313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 name="Group 715">
            <a:extLst>
              <a:ext uri="{FF2B5EF4-FFF2-40B4-BE49-F238E27FC236}">
                <a16:creationId xmlns:a16="http://schemas.microsoft.com/office/drawing/2014/main" id="{49CCB4D3-C52D-4538-BC07-C76F3073B48C}"/>
              </a:ext>
            </a:extLst>
          </p:cNvPr>
          <p:cNvGrpSpPr/>
          <p:nvPr/>
        </p:nvGrpSpPr>
        <p:grpSpPr>
          <a:xfrm>
            <a:off x="8785663" y="739015"/>
            <a:ext cx="2997418" cy="188762"/>
            <a:chOff x="4125473" y="3205063"/>
            <a:chExt cx="7853601" cy="494579"/>
          </a:xfrm>
        </p:grpSpPr>
        <p:sp>
          <p:nvSpPr>
            <p:cNvPr id="251" name="Rectangle: Rounded Corners 250">
              <a:extLst>
                <a:ext uri="{FF2B5EF4-FFF2-40B4-BE49-F238E27FC236}">
                  <a16:creationId xmlns:a16="http://schemas.microsoft.com/office/drawing/2014/main" id="{1F581A03-E938-47F7-BC02-1A8AE5B64156}"/>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0" name="Group 269">
              <a:extLst>
                <a:ext uri="{FF2B5EF4-FFF2-40B4-BE49-F238E27FC236}">
                  <a16:creationId xmlns:a16="http://schemas.microsoft.com/office/drawing/2014/main" id="{214FB0A7-24A3-4924-A60C-560C51D44410}"/>
                </a:ext>
              </a:extLst>
            </p:cNvPr>
            <p:cNvGrpSpPr/>
            <p:nvPr/>
          </p:nvGrpSpPr>
          <p:grpSpPr>
            <a:xfrm>
              <a:off x="4591009" y="3266424"/>
              <a:ext cx="164592" cy="164592"/>
              <a:chOff x="5113154" y="4625123"/>
              <a:chExt cx="501969" cy="494182"/>
            </a:xfrm>
          </p:grpSpPr>
          <p:sp>
            <p:nvSpPr>
              <p:cNvPr id="271" name="Rectangle 270">
                <a:extLst>
                  <a:ext uri="{FF2B5EF4-FFF2-40B4-BE49-F238E27FC236}">
                    <a16:creationId xmlns:a16="http://schemas.microsoft.com/office/drawing/2014/main" id="{2F205844-2247-485E-9F98-6678D53490D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a:extLst>
                  <a:ext uri="{FF2B5EF4-FFF2-40B4-BE49-F238E27FC236}">
                    <a16:creationId xmlns:a16="http://schemas.microsoft.com/office/drawing/2014/main" id="{B3383579-E5E4-437E-9886-C84AF02165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3" name="Group 272">
              <a:extLst>
                <a:ext uri="{FF2B5EF4-FFF2-40B4-BE49-F238E27FC236}">
                  <a16:creationId xmlns:a16="http://schemas.microsoft.com/office/drawing/2014/main" id="{E72E9CAF-465C-464D-93B5-256EB90E3801}"/>
                </a:ext>
              </a:extLst>
            </p:cNvPr>
            <p:cNvGrpSpPr/>
            <p:nvPr/>
          </p:nvGrpSpPr>
          <p:grpSpPr>
            <a:xfrm>
              <a:off x="4897291" y="3266424"/>
              <a:ext cx="164592" cy="164592"/>
              <a:chOff x="5113154" y="4625123"/>
              <a:chExt cx="501969" cy="494182"/>
            </a:xfrm>
          </p:grpSpPr>
          <p:sp>
            <p:nvSpPr>
              <p:cNvPr id="274" name="Rectangle 273">
                <a:extLst>
                  <a:ext uri="{FF2B5EF4-FFF2-40B4-BE49-F238E27FC236}">
                    <a16:creationId xmlns:a16="http://schemas.microsoft.com/office/drawing/2014/main" id="{F1E86784-B278-419E-AD69-2E3FA07F82B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E04CA74F-CEC7-4343-87F2-70459A23C8F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59FCC388-23A2-4BC9-99A2-1A82CBF3C660}"/>
                </a:ext>
              </a:extLst>
            </p:cNvPr>
            <p:cNvGrpSpPr/>
            <p:nvPr/>
          </p:nvGrpSpPr>
          <p:grpSpPr>
            <a:xfrm>
              <a:off x="5203573" y="3266424"/>
              <a:ext cx="164592" cy="164592"/>
              <a:chOff x="5113154" y="4625123"/>
              <a:chExt cx="501969" cy="494182"/>
            </a:xfrm>
          </p:grpSpPr>
          <p:sp>
            <p:nvSpPr>
              <p:cNvPr id="277" name="Rectangle 276">
                <a:extLst>
                  <a:ext uri="{FF2B5EF4-FFF2-40B4-BE49-F238E27FC236}">
                    <a16:creationId xmlns:a16="http://schemas.microsoft.com/office/drawing/2014/main" id="{F445F9AE-DAB9-4D5E-8783-123D24F80CD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07A19832-AA2A-4005-9CC6-DC2B316AA6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D48BFD13-70CC-422C-94A4-FA238873EE9F}"/>
                </a:ext>
              </a:extLst>
            </p:cNvPr>
            <p:cNvGrpSpPr/>
            <p:nvPr/>
          </p:nvGrpSpPr>
          <p:grpSpPr>
            <a:xfrm>
              <a:off x="5509854" y="3266424"/>
              <a:ext cx="164592" cy="164592"/>
              <a:chOff x="5113154" y="4625123"/>
              <a:chExt cx="501969" cy="494182"/>
            </a:xfrm>
          </p:grpSpPr>
          <p:sp>
            <p:nvSpPr>
              <p:cNvPr id="280" name="Rectangle 279">
                <a:extLst>
                  <a:ext uri="{FF2B5EF4-FFF2-40B4-BE49-F238E27FC236}">
                    <a16:creationId xmlns:a16="http://schemas.microsoft.com/office/drawing/2014/main" id="{8D8C07FA-AF85-48DD-8F97-C24DD33E104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5EDB066D-C12A-4C1F-9EF0-DE049A2AD44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2" name="Group 281">
              <a:extLst>
                <a:ext uri="{FF2B5EF4-FFF2-40B4-BE49-F238E27FC236}">
                  <a16:creationId xmlns:a16="http://schemas.microsoft.com/office/drawing/2014/main" id="{BC04D8DD-E47E-40AE-9F25-EBCEEDBB3AA9}"/>
                </a:ext>
              </a:extLst>
            </p:cNvPr>
            <p:cNvGrpSpPr/>
            <p:nvPr/>
          </p:nvGrpSpPr>
          <p:grpSpPr>
            <a:xfrm>
              <a:off x="5816136" y="3266424"/>
              <a:ext cx="164592" cy="164592"/>
              <a:chOff x="5113154" y="4625123"/>
              <a:chExt cx="501969" cy="494182"/>
            </a:xfrm>
          </p:grpSpPr>
          <p:sp>
            <p:nvSpPr>
              <p:cNvPr id="283" name="Rectangle 282">
                <a:extLst>
                  <a:ext uri="{FF2B5EF4-FFF2-40B4-BE49-F238E27FC236}">
                    <a16:creationId xmlns:a16="http://schemas.microsoft.com/office/drawing/2014/main" id="{D7B2514B-8A90-4228-BDA0-5E15DE41F7C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A99D064A-75A5-4217-8DBF-4BBBBFBE2CC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D0058737-8BDB-4ED7-9D17-C1BB4C0B2113}"/>
                </a:ext>
              </a:extLst>
            </p:cNvPr>
            <p:cNvGrpSpPr/>
            <p:nvPr/>
          </p:nvGrpSpPr>
          <p:grpSpPr>
            <a:xfrm>
              <a:off x="6122418" y="3266424"/>
              <a:ext cx="164592" cy="164592"/>
              <a:chOff x="5113154" y="4625123"/>
              <a:chExt cx="501969" cy="494182"/>
            </a:xfrm>
          </p:grpSpPr>
          <p:sp>
            <p:nvSpPr>
              <p:cNvPr id="286" name="Rectangle 285">
                <a:extLst>
                  <a:ext uri="{FF2B5EF4-FFF2-40B4-BE49-F238E27FC236}">
                    <a16:creationId xmlns:a16="http://schemas.microsoft.com/office/drawing/2014/main" id="{8238CE19-88D5-49F4-8E2A-C127AC5C707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0E2DA6F4-8027-4132-9F76-EDCF9A4D65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8B566EB1-2C7E-4E4F-9DC3-A0B0EFCB205C}"/>
                </a:ext>
              </a:extLst>
            </p:cNvPr>
            <p:cNvGrpSpPr/>
            <p:nvPr/>
          </p:nvGrpSpPr>
          <p:grpSpPr>
            <a:xfrm>
              <a:off x="6734981" y="3266424"/>
              <a:ext cx="164592" cy="164592"/>
              <a:chOff x="5113154" y="4625123"/>
              <a:chExt cx="501969" cy="494182"/>
            </a:xfrm>
          </p:grpSpPr>
          <p:sp>
            <p:nvSpPr>
              <p:cNvPr id="289" name="Rectangle 288">
                <a:extLst>
                  <a:ext uri="{FF2B5EF4-FFF2-40B4-BE49-F238E27FC236}">
                    <a16:creationId xmlns:a16="http://schemas.microsoft.com/office/drawing/2014/main" id="{B666D6A0-B146-4F7B-8ABB-350C1689983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a:extLst>
                  <a:ext uri="{FF2B5EF4-FFF2-40B4-BE49-F238E27FC236}">
                    <a16:creationId xmlns:a16="http://schemas.microsoft.com/office/drawing/2014/main" id="{2FF71403-443E-4DF4-A142-408B7898520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89ABF6A9-993F-4742-8A6E-8771B11DC1AC}"/>
                </a:ext>
              </a:extLst>
            </p:cNvPr>
            <p:cNvGrpSpPr/>
            <p:nvPr/>
          </p:nvGrpSpPr>
          <p:grpSpPr>
            <a:xfrm>
              <a:off x="6428700" y="3266424"/>
              <a:ext cx="164592" cy="164592"/>
              <a:chOff x="5113154" y="4625123"/>
              <a:chExt cx="501969" cy="494182"/>
            </a:xfrm>
          </p:grpSpPr>
          <p:sp>
            <p:nvSpPr>
              <p:cNvPr id="292" name="Rectangle 291">
                <a:extLst>
                  <a:ext uri="{FF2B5EF4-FFF2-40B4-BE49-F238E27FC236}">
                    <a16:creationId xmlns:a16="http://schemas.microsoft.com/office/drawing/2014/main" id="{0EBDFA07-1A89-432E-8DFE-C4473514D5C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DC85A9BF-EA39-4D8F-B601-05B8F170EB6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4" name="Group 293">
              <a:extLst>
                <a:ext uri="{FF2B5EF4-FFF2-40B4-BE49-F238E27FC236}">
                  <a16:creationId xmlns:a16="http://schemas.microsoft.com/office/drawing/2014/main" id="{B1B0B7C6-14FB-437E-BEB2-EDED52F7F2AC}"/>
                </a:ext>
              </a:extLst>
            </p:cNvPr>
            <p:cNvGrpSpPr/>
            <p:nvPr/>
          </p:nvGrpSpPr>
          <p:grpSpPr>
            <a:xfrm>
              <a:off x="7041263" y="3266424"/>
              <a:ext cx="164592" cy="164592"/>
              <a:chOff x="5113154" y="4625123"/>
              <a:chExt cx="501969" cy="494182"/>
            </a:xfrm>
          </p:grpSpPr>
          <p:sp>
            <p:nvSpPr>
              <p:cNvPr id="295" name="Rectangle 294">
                <a:extLst>
                  <a:ext uri="{FF2B5EF4-FFF2-40B4-BE49-F238E27FC236}">
                    <a16:creationId xmlns:a16="http://schemas.microsoft.com/office/drawing/2014/main" id="{A6FC2B8E-5A1E-4573-BC3E-98420D0FA93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F6C261C5-C2B1-47A6-B785-2C1F77F8E23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06F6FC4D-E184-4D2F-A548-453F9F05EDC6}"/>
                </a:ext>
              </a:extLst>
            </p:cNvPr>
            <p:cNvGrpSpPr/>
            <p:nvPr/>
          </p:nvGrpSpPr>
          <p:grpSpPr>
            <a:xfrm>
              <a:off x="7347545" y="3266424"/>
              <a:ext cx="164592" cy="164592"/>
              <a:chOff x="5113154" y="4625123"/>
              <a:chExt cx="501969" cy="494182"/>
            </a:xfrm>
          </p:grpSpPr>
          <p:sp>
            <p:nvSpPr>
              <p:cNvPr id="298" name="Rectangle 297">
                <a:extLst>
                  <a:ext uri="{FF2B5EF4-FFF2-40B4-BE49-F238E27FC236}">
                    <a16:creationId xmlns:a16="http://schemas.microsoft.com/office/drawing/2014/main" id="{91031BA1-6C9F-479B-8E97-E506D58F93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1093B17A-403D-4CFD-88A2-0C11425142D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0" name="Group 299">
              <a:extLst>
                <a:ext uri="{FF2B5EF4-FFF2-40B4-BE49-F238E27FC236}">
                  <a16:creationId xmlns:a16="http://schemas.microsoft.com/office/drawing/2014/main" id="{ACBCF3D9-3AAD-40BC-84D0-7F0C2F44A79A}"/>
                </a:ext>
              </a:extLst>
            </p:cNvPr>
            <p:cNvGrpSpPr/>
            <p:nvPr/>
          </p:nvGrpSpPr>
          <p:grpSpPr>
            <a:xfrm>
              <a:off x="7653827" y="3266424"/>
              <a:ext cx="164592" cy="164592"/>
              <a:chOff x="5113154" y="4625123"/>
              <a:chExt cx="501969" cy="494182"/>
            </a:xfrm>
          </p:grpSpPr>
          <p:sp>
            <p:nvSpPr>
              <p:cNvPr id="301" name="Rectangle 300">
                <a:extLst>
                  <a:ext uri="{FF2B5EF4-FFF2-40B4-BE49-F238E27FC236}">
                    <a16:creationId xmlns:a16="http://schemas.microsoft.com/office/drawing/2014/main" id="{42ED1795-A1FD-40FA-BB98-644AC3A92E3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7F450638-3FA8-49F7-9676-9FB737C7F02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3" name="Group 302">
              <a:extLst>
                <a:ext uri="{FF2B5EF4-FFF2-40B4-BE49-F238E27FC236}">
                  <a16:creationId xmlns:a16="http://schemas.microsoft.com/office/drawing/2014/main" id="{0C73CF8A-9A04-443A-904E-204DECE76D50}"/>
                </a:ext>
              </a:extLst>
            </p:cNvPr>
            <p:cNvGrpSpPr/>
            <p:nvPr/>
          </p:nvGrpSpPr>
          <p:grpSpPr>
            <a:xfrm>
              <a:off x="7960109" y="3266424"/>
              <a:ext cx="164592" cy="164592"/>
              <a:chOff x="5113154" y="4625123"/>
              <a:chExt cx="501969" cy="494182"/>
            </a:xfrm>
          </p:grpSpPr>
          <p:sp>
            <p:nvSpPr>
              <p:cNvPr id="304" name="Rectangle 303">
                <a:extLst>
                  <a:ext uri="{FF2B5EF4-FFF2-40B4-BE49-F238E27FC236}">
                    <a16:creationId xmlns:a16="http://schemas.microsoft.com/office/drawing/2014/main" id="{CE231B4F-92FE-49F2-B656-C6B0023AAA6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Rectangle 304">
                <a:extLst>
                  <a:ext uri="{FF2B5EF4-FFF2-40B4-BE49-F238E27FC236}">
                    <a16:creationId xmlns:a16="http://schemas.microsoft.com/office/drawing/2014/main" id="{7EC50210-6B17-40F0-B8D1-C2E58787725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6" name="Group 305">
              <a:extLst>
                <a:ext uri="{FF2B5EF4-FFF2-40B4-BE49-F238E27FC236}">
                  <a16:creationId xmlns:a16="http://schemas.microsoft.com/office/drawing/2014/main" id="{807C51B5-C261-40BF-B9FC-DFE3D02C3917}"/>
                </a:ext>
              </a:extLst>
            </p:cNvPr>
            <p:cNvGrpSpPr/>
            <p:nvPr/>
          </p:nvGrpSpPr>
          <p:grpSpPr>
            <a:xfrm>
              <a:off x="8266390" y="3266424"/>
              <a:ext cx="164592" cy="164592"/>
              <a:chOff x="5113154" y="4625123"/>
              <a:chExt cx="501969" cy="494182"/>
            </a:xfrm>
          </p:grpSpPr>
          <p:sp>
            <p:nvSpPr>
              <p:cNvPr id="307" name="Rectangle 306">
                <a:extLst>
                  <a:ext uri="{FF2B5EF4-FFF2-40B4-BE49-F238E27FC236}">
                    <a16:creationId xmlns:a16="http://schemas.microsoft.com/office/drawing/2014/main" id="{3D586A01-CEBB-4C2E-A881-92F102D003B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Rectangle 307">
                <a:extLst>
                  <a:ext uri="{FF2B5EF4-FFF2-40B4-BE49-F238E27FC236}">
                    <a16:creationId xmlns:a16="http://schemas.microsoft.com/office/drawing/2014/main" id="{78AD6563-0E00-4F68-8696-FC7B53BC0BC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DAE5D9D2-F0D1-4F62-A5EA-AD9CED39E69C}"/>
                </a:ext>
              </a:extLst>
            </p:cNvPr>
            <p:cNvGrpSpPr/>
            <p:nvPr/>
          </p:nvGrpSpPr>
          <p:grpSpPr>
            <a:xfrm>
              <a:off x="8572672" y="3266424"/>
              <a:ext cx="164592" cy="164592"/>
              <a:chOff x="5113154" y="4625123"/>
              <a:chExt cx="501969" cy="494182"/>
            </a:xfrm>
          </p:grpSpPr>
          <p:sp>
            <p:nvSpPr>
              <p:cNvPr id="310" name="Rectangle 309">
                <a:extLst>
                  <a:ext uri="{FF2B5EF4-FFF2-40B4-BE49-F238E27FC236}">
                    <a16:creationId xmlns:a16="http://schemas.microsoft.com/office/drawing/2014/main" id="{38A895EF-74CB-4379-91E0-3BCA8CF3384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a:extLst>
                  <a:ext uri="{FF2B5EF4-FFF2-40B4-BE49-F238E27FC236}">
                    <a16:creationId xmlns:a16="http://schemas.microsoft.com/office/drawing/2014/main" id="{26A5BC49-D757-4440-BCAD-65127CEF082A}"/>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2" name="Group 311">
              <a:extLst>
                <a:ext uri="{FF2B5EF4-FFF2-40B4-BE49-F238E27FC236}">
                  <a16:creationId xmlns:a16="http://schemas.microsoft.com/office/drawing/2014/main" id="{858535F7-F844-41D6-9D44-8345CE899C67}"/>
                </a:ext>
              </a:extLst>
            </p:cNvPr>
            <p:cNvGrpSpPr/>
            <p:nvPr/>
          </p:nvGrpSpPr>
          <p:grpSpPr>
            <a:xfrm>
              <a:off x="8878954" y="3266424"/>
              <a:ext cx="164592" cy="164592"/>
              <a:chOff x="5113154" y="4625123"/>
              <a:chExt cx="501969" cy="494182"/>
            </a:xfrm>
          </p:grpSpPr>
          <p:sp>
            <p:nvSpPr>
              <p:cNvPr id="313" name="Rectangle 312">
                <a:extLst>
                  <a:ext uri="{FF2B5EF4-FFF2-40B4-BE49-F238E27FC236}">
                    <a16:creationId xmlns:a16="http://schemas.microsoft.com/office/drawing/2014/main" id="{256DCDF2-1AF0-4816-83CB-BF4E4862D75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B391A20A-2A56-4D44-AA50-A895CA9754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a:extLst>
                <a:ext uri="{FF2B5EF4-FFF2-40B4-BE49-F238E27FC236}">
                  <a16:creationId xmlns:a16="http://schemas.microsoft.com/office/drawing/2014/main" id="{94406A3F-72D1-439F-A3CD-9DB84C58EDAF}"/>
                </a:ext>
              </a:extLst>
            </p:cNvPr>
            <p:cNvGrpSpPr/>
            <p:nvPr/>
          </p:nvGrpSpPr>
          <p:grpSpPr>
            <a:xfrm>
              <a:off x="9185236" y="3266424"/>
              <a:ext cx="164592" cy="164592"/>
              <a:chOff x="5113154" y="4625123"/>
              <a:chExt cx="501969" cy="494182"/>
            </a:xfrm>
          </p:grpSpPr>
          <p:sp>
            <p:nvSpPr>
              <p:cNvPr id="316" name="Rectangle 315">
                <a:extLst>
                  <a:ext uri="{FF2B5EF4-FFF2-40B4-BE49-F238E27FC236}">
                    <a16:creationId xmlns:a16="http://schemas.microsoft.com/office/drawing/2014/main" id="{E128954E-1F9C-46AC-AC2D-82E7FD157C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a:extLst>
                  <a:ext uri="{FF2B5EF4-FFF2-40B4-BE49-F238E27FC236}">
                    <a16:creationId xmlns:a16="http://schemas.microsoft.com/office/drawing/2014/main" id="{FF104BFB-E4D1-46AC-9C8E-BA4DD4A5FA7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8" name="Group 317">
              <a:extLst>
                <a:ext uri="{FF2B5EF4-FFF2-40B4-BE49-F238E27FC236}">
                  <a16:creationId xmlns:a16="http://schemas.microsoft.com/office/drawing/2014/main" id="{6B3AA420-C9A7-48C0-A829-476C2522D4AF}"/>
                </a:ext>
              </a:extLst>
            </p:cNvPr>
            <p:cNvGrpSpPr/>
            <p:nvPr/>
          </p:nvGrpSpPr>
          <p:grpSpPr>
            <a:xfrm>
              <a:off x="9491517" y="3266424"/>
              <a:ext cx="164592" cy="164592"/>
              <a:chOff x="5113154" y="4625123"/>
              <a:chExt cx="501969" cy="494182"/>
            </a:xfrm>
          </p:grpSpPr>
          <p:sp>
            <p:nvSpPr>
              <p:cNvPr id="319" name="Rectangle 318">
                <a:extLst>
                  <a:ext uri="{FF2B5EF4-FFF2-40B4-BE49-F238E27FC236}">
                    <a16:creationId xmlns:a16="http://schemas.microsoft.com/office/drawing/2014/main" id="{9578D29E-2019-4105-9463-74C7AC02470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a:extLst>
                  <a:ext uri="{FF2B5EF4-FFF2-40B4-BE49-F238E27FC236}">
                    <a16:creationId xmlns:a16="http://schemas.microsoft.com/office/drawing/2014/main" id="{A637EECA-4215-4EC7-9B9F-3E6A1C3BA57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1" name="Group 320">
              <a:extLst>
                <a:ext uri="{FF2B5EF4-FFF2-40B4-BE49-F238E27FC236}">
                  <a16:creationId xmlns:a16="http://schemas.microsoft.com/office/drawing/2014/main" id="{CFA9FA2B-5713-4405-B76A-D44324E37812}"/>
                </a:ext>
              </a:extLst>
            </p:cNvPr>
            <p:cNvGrpSpPr/>
            <p:nvPr/>
          </p:nvGrpSpPr>
          <p:grpSpPr>
            <a:xfrm>
              <a:off x="9797799" y="3266424"/>
              <a:ext cx="164592" cy="164592"/>
              <a:chOff x="5113154" y="4625123"/>
              <a:chExt cx="501969" cy="494182"/>
            </a:xfrm>
          </p:grpSpPr>
          <p:sp>
            <p:nvSpPr>
              <p:cNvPr id="322" name="Rectangle 321">
                <a:extLst>
                  <a:ext uri="{FF2B5EF4-FFF2-40B4-BE49-F238E27FC236}">
                    <a16:creationId xmlns:a16="http://schemas.microsoft.com/office/drawing/2014/main" id="{0761DD2A-2ECE-40ED-B4A7-F8D15EE352F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45D08392-48F4-42BA-A4A4-AAD273F486F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4" name="Group 323">
              <a:extLst>
                <a:ext uri="{FF2B5EF4-FFF2-40B4-BE49-F238E27FC236}">
                  <a16:creationId xmlns:a16="http://schemas.microsoft.com/office/drawing/2014/main" id="{FDDA6527-A997-4429-B8D7-C0AB32D4AFCF}"/>
                </a:ext>
              </a:extLst>
            </p:cNvPr>
            <p:cNvGrpSpPr/>
            <p:nvPr/>
          </p:nvGrpSpPr>
          <p:grpSpPr>
            <a:xfrm>
              <a:off x="10104081" y="3266424"/>
              <a:ext cx="164592" cy="164592"/>
              <a:chOff x="5113154" y="4625123"/>
              <a:chExt cx="501969" cy="494182"/>
            </a:xfrm>
          </p:grpSpPr>
          <p:sp>
            <p:nvSpPr>
              <p:cNvPr id="325" name="Rectangle 324">
                <a:extLst>
                  <a:ext uri="{FF2B5EF4-FFF2-40B4-BE49-F238E27FC236}">
                    <a16:creationId xmlns:a16="http://schemas.microsoft.com/office/drawing/2014/main" id="{4F06F143-3D77-4131-9E96-DF2E8B32476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a:extLst>
                  <a:ext uri="{FF2B5EF4-FFF2-40B4-BE49-F238E27FC236}">
                    <a16:creationId xmlns:a16="http://schemas.microsoft.com/office/drawing/2014/main" id="{375491D2-0B04-4CC9-8083-4562CA0C083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7" name="Group 326">
              <a:extLst>
                <a:ext uri="{FF2B5EF4-FFF2-40B4-BE49-F238E27FC236}">
                  <a16:creationId xmlns:a16="http://schemas.microsoft.com/office/drawing/2014/main" id="{6307C56A-61E4-42DB-BD8B-B7788CC5E9FE}"/>
                </a:ext>
              </a:extLst>
            </p:cNvPr>
            <p:cNvGrpSpPr/>
            <p:nvPr/>
          </p:nvGrpSpPr>
          <p:grpSpPr>
            <a:xfrm>
              <a:off x="10410363" y="3266424"/>
              <a:ext cx="164592" cy="164592"/>
              <a:chOff x="5113154" y="4625123"/>
              <a:chExt cx="501969" cy="494182"/>
            </a:xfrm>
          </p:grpSpPr>
          <p:sp>
            <p:nvSpPr>
              <p:cNvPr id="328" name="Rectangle 327">
                <a:extLst>
                  <a:ext uri="{FF2B5EF4-FFF2-40B4-BE49-F238E27FC236}">
                    <a16:creationId xmlns:a16="http://schemas.microsoft.com/office/drawing/2014/main" id="{4EC238E4-3869-4480-8A76-5A2B022BBB3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185D193B-F265-49D0-AA5D-67EE990F158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0" name="Group 329">
              <a:extLst>
                <a:ext uri="{FF2B5EF4-FFF2-40B4-BE49-F238E27FC236}">
                  <a16:creationId xmlns:a16="http://schemas.microsoft.com/office/drawing/2014/main" id="{822EEC0F-5BCC-4AFD-81AD-C382808870B2}"/>
                </a:ext>
              </a:extLst>
            </p:cNvPr>
            <p:cNvGrpSpPr/>
            <p:nvPr/>
          </p:nvGrpSpPr>
          <p:grpSpPr>
            <a:xfrm>
              <a:off x="10716645" y="3266424"/>
              <a:ext cx="164592" cy="164592"/>
              <a:chOff x="5113154" y="4625123"/>
              <a:chExt cx="501969" cy="494182"/>
            </a:xfrm>
          </p:grpSpPr>
          <p:sp>
            <p:nvSpPr>
              <p:cNvPr id="331" name="Rectangle 330">
                <a:extLst>
                  <a:ext uri="{FF2B5EF4-FFF2-40B4-BE49-F238E27FC236}">
                    <a16:creationId xmlns:a16="http://schemas.microsoft.com/office/drawing/2014/main" id="{B473B6BE-E2AF-404B-B689-F44BF1393D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a:extLst>
                  <a:ext uri="{FF2B5EF4-FFF2-40B4-BE49-F238E27FC236}">
                    <a16:creationId xmlns:a16="http://schemas.microsoft.com/office/drawing/2014/main" id="{B7790EFE-4CF7-42A5-8E06-DEAD46132F9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A760AD35-27B5-4A8F-894A-B9D9285C65A5}"/>
                </a:ext>
              </a:extLst>
            </p:cNvPr>
            <p:cNvGrpSpPr/>
            <p:nvPr/>
          </p:nvGrpSpPr>
          <p:grpSpPr>
            <a:xfrm>
              <a:off x="11022926" y="3266424"/>
              <a:ext cx="164592" cy="164592"/>
              <a:chOff x="5113154" y="4625123"/>
              <a:chExt cx="501969" cy="494182"/>
            </a:xfrm>
          </p:grpSpPr>
          <p:sp>
            <p:nvSpPr>
              <p:cNvPr id="334" name="Rectangle 333">
                <a:extLst>
                  <a:ext uri="{FF2B5EF4-FFF2-40B4-BE49-F238E27FC236}">
                    <a16:creationId xmlns:a16="http://schemas.microsoft.com/office/drawing/2014/main" id="{7A5FA1C1-EAA1-4E6C-B5B8-936A41ADA13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a:extLst>
                  <a:ext uri="{FF2B5EF4-FFF2-40B4-BE49-F238E27FC236}">
                    <a16:creationId xmlns:a16="http://schemas.microsoft.com/office/drawing/2014/main" id="{25668F9C-5405-4752-94FA-D09099B442F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33733DF3-6725-4745-8684-7B397B06C274}"/>
                </a:ext>
              </a:extLst>
            </p:cNvPr>
            <p:cNvGrpSpPr/>
            <p:nvPr/>
          </p:nvGrpSpPr>
          <p:grpSpPr>
            <a:xfrm>
              <a:off x="11329208" y="3266424"/>
              <a:ext cx="164592" cy="164592"/>
              <a:chOff x="5113154" y="4625123"/>
              <a:chExt cx="501969" cy="494182"/>
            </a:xfrm>
          </p:grpSpPr>
          <p:sp>
            <p:nvSpPr>
              <p:cNvPr id="337" name="Rectangle 336">
                <a:extLst>
                  <a:ext uri="{FF2B5EF4-FFF2-40B4-BE49-F238E27FC236}">
                    <a16:creationId xmlns:a16="http://schemas.microsoft.com/office/drawing/2014/main" id="{F6827BE2-15D4-4D13-9904-003182D812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F0156C62-0350-41E7-A229-A6488542229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a:extLst>
                <a:ext uri="{FF2B5EF4-FFF2-40B4-BE49-F238E27FC236}">
                  <a16:creationId xmlns:a16="http://schemas.microsoft.com/office/drawing/2014/main" id="{EF919067-89D2-4E8A-966C-DC86C9722DBF}"/>
                </a:ext>
              </a:extLst>
            </p:cNvPr>
            <p:cNvGrpSpPr/>
            <p:nvPr/>
          </p:nvGrpSpPr>
          <p:grpSpPr>
            <a:xfrm>
              <a:off x="11635494" y="3266424"/>
              <a:ext cx="164592" cy="164592"/>
              <a:chOff x="5113154" y="4625123"/>
              <a:chExt cx="501969" cy="494182"/>
            </a:xfrm>
          </p:grpSpPr>
          <p:sp>
            <p:nvSpPr>
              <p:cNvPr id="340" name="Rectangle 339">
                <a:extLst>
                  <a:ext uri="{FF2B5EF4-FFF2-40B4-BE49-F238E27FC236}">
                    <a16:creationId xmlns:a16="http://schemas.microsoft.com/office/drawing/2014/main" id="{9291D77F-F183-4783-8608-9AFC7852BF6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a:extLst>
                  <a:ext uri="{FF2B5EF4-FFF2-40B4-BE49-F238E27FC236}">
                    <a16:creationId xmlns:a16="http://schemas.microsoft.com/office/drawing/2014/main" id="{E252DADC-A41D-4EAF-B250-E282D7AD1B1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2" name="Oval 341">
              <a:extLst>
                <a:ext uri="{FF2B5EF4-FFF2-40B4-BE49-F238E27FC236}">
                  <a16:creationId xmlns:a16="http://schemas.microsoft.com/office/drawing/2014/main" id="{E8592B90-12F1-48A3-9494-A8EFB8DBC597}"/>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0ABE044B-CA7B-4255-B0A7-1E2EFB99C0A9}"/>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27941A29-54E4-4F58-B9C3-A6B3C437327E}"/>
                </a:ext>
              </a:extLst>
            </p:cNvPr>
            <p:cNvGrpSpPr/>
            <p:nvPr/>
          </p:nvGrpSpPr>
          <p:grpSpPr>
            <a:xfrm flipV="1">
              <a:off x="4591009" y="3471551"/>
              <a:ext cx="164592" cy="164592"/>
              <a:chOff x="5113154" y="4625123"/>
              <a:chExt cx="501969" cy="494182"/>
            </a:xfrm>
          </p:grpSpPr>
          <p:sp>
            <p:nvSpPr>
              <p:cNvPr id="346" name="Rectangle 345">
                <a:extLst>
                  <a:ext uri="{FF2B5EF4-FFF2-40B4-BE49-F238E27FC236}">
                    <a16:creationId xmlns:a16="http://schemas.microsoft.com/office/drawing/2014/main" id="{10831E05-7C2A-47C2-98F9-90C9B806500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a:extLst>
                  <a:ext uri="{FF2B5EF4-FFF2-40B4-BE49-F238E27FC236}">
                    <a16:creationId xmlns:a16="http://schemas.microsoft.com/office/drawing/2014/main" id="{0AE35F35-5E20-4957-9C82-5D10AC03A4A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8" name="Group 347">
              <a:extLst>
                <a:ext uri="{FF2B5EF4-FFF2-40B4-BE49-F238E27FC236}">
                  <a16:creationId xmlns:a16="http://schemas.microsoft.com/office/drawing/2014/main" id="{EFF7D50A-B3B5-47FF-A6F7-80AAC2F8D32E}"/>
                </a:ext>
              </a:extLst>
            </p:cNvPr>
            <p:cNvGrpSpPr/>
            <p:nvPr/>
          </p:nvGrpSpPr>
          <p:grpSpPr>
            <a:xfrm flipV="1">
              <a:off x="4897291" y="3471551"/>
              <a:ext cx="164592" cy="164592"/>
              <a:chOff x="5113154" y="4625123"/>
              <a:chExt cx="501969" cy="494182"/>
            </a:xfrm>
          </p:grpSpPr>
          <p:sp>
            <p:nvSpPr>
              <p:cNvPr id="349" name="Rectangle 348">
                <a:extLst>
                  <a:ext uri="{FF2B5EF4-FFF2-40B4-BE49-F238E27FC236}">
                    <a16:creationId xmlns:a16="http://schemas.microsoft.com/office/drawing/2014/main" id="{FC0D5D1B-CC4A-4DA9-8552-F4D0D453752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a:extLst>
                  <a:ext uri="{FF2B5EF4-FFF2-40B4-BE49-F238E27FC236}">
                    <a16:creationId xmlns:a16="http://schemas.microsoft.com/office/drawing/2014/main" id="{2E7CD011-4F8D-4C5F-984F-46BE6DA867D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1" name="Group 350">
              <a:extLst>
                <a:ext uri="{FF2B5EF4-FFF2-40B4-BE49-F238E27FC236}">
                  <a16:creationId xmlns:a16="http://schemas.microsoft.com/office/drawing/2014/main" id="{B2D23CF5-E9D5-4467-B3CC-F5FD313FD5DE}"/>
                </a:ext>
              </a:extLst>
            </p:cNvPr>
            <p:cNvGrpSpPr/>
            <p:nvPr/>
          </p:nvGrpSpPr>
          <p:grpSpPr>
            <a:xfrm flipV="1">
              <a:off x="5203573" y="3471551"/>
              <a:ext cx="164592" cy="164592"/>
              <a:chOff x="5113154" y="4625123"/>
              <a:chExt cx="501969" cy="494182"/>
            </a:xfrm>
          </p:grpSpPr>
          <p:sp>
            <p:nvSpPr>
              <p:cNvPr id="352" name="Rectangle 351">
                <a:extLst>
                  <a:ext uri="{FF2B5EF4-FFF2-40B4-BE49-F238E27FC236}">
                    <a16:creationId xmlns:a16="http://schemas.microsoft.com/office/drawing/2014/main" id="{355311C8-679F-409D-A2D7-DF04240A871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Rectangle 352">
                <a:extLst>
                  <a:ext uri="{FF2B5EF4-FFF2-40B4-BE49-F238E27FC236}">
                    <a16:creationId xmlns:a16="http://schemas.microsoft.com/office/drawing/2014/main" id="{47E9911D-8FA7-4217-BFF1-6F2B8F22FD4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4" name="Group 353">
              <a:extLst>
                <a:ext uri="{FF2B5EF4-FFF2-40B4-BE49-F238E27FC236}">
                  <a16:creationId xmlns:a16="http://schemas.microsoft.com/office/drawing/2014/main" id="{F0DEA83B-15B7-4833-AFD7-58E98B7F41E6}"/>
                </a:ext>
              </a:extLst>
            </p:cNvPr>
            <p:cNvGrpSpPr/>
            <p:nvPr/>
          </p:nvGrpSpPr>
          <p:grpSpPr>
            <a:xfrm flipV="1">
              <a:off x="5509854" y="3471551"/>
              <a:ext cx="164592" cy="164592"/>
              <a:chOff x="5113154" y="4625123"/>
              <a:chExt cx="501969" cy="494182"/>
            </a:xfrm>
          </p:grpSpPr>
          <p:sp>
            <p:nvSpPr>
              <p:cNvPr id="355" name="Rectangle 354">
                <a:extLst>
                  <a:ext uri="{FF2B5EF4-FFF2-40B4-BE49-F238E27FC236}">
                    <a16:creationId xmlns:a16="http://schemas.microsoft.com/office/drawing/2014/main" id="{FE5040FF-DA66-4D65-9D06-D9F88AF6E0E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6" name="Rectangle 355">
                <a:extLst>
                  <a:ext uri="{FF2B5EF4-FFF2-40B4-BE49-F238E27FC236}">
                    <a16:creationId xmlns:a16="http://schemas.microsoft.com/office/drawing/2014/main" id="{3C6E621A-B765-44A4-B023-879C671E6F4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7" name="Group 356">
              <a:extLst>
                <a:ext uri="{FF2B5EF4-FFF2-40B4-BE49-F238E27FC236}">
                  <a16:creationId xmlns:a16="http://schemas.microsoft.com/office/drawing/2014/main" id="{A053D29C-E46B-4B91-9AD8-B482FE69A689}"/>
                </a:ext>
              </a:extLst>
            </p:cNvPr>
            <p:cNvGrpSpPr/>
            <p:nvPr/>
          </p:nvGrpSpPr>
          <p:grpSpPr>
            <a:xfrm flipV="1">
              <a:off x="5816136" y="3471551"/>
              <a:ext cx="164592" cy="164592"/>
              <a:chOff x="5113154" y="4625123"/>
              <a:chExt cx="501969" cy="494182"/>
            </a:xfrm>
          </p:grpSpPr>
          <p:sp>
            <p:nvSpPr>
              <p:cNvPr id="358" name="Rectangle 357">
                <a:extLst>
                  <a:ext uri="{FF2B5EF4-FFF2-40B4-BE49-F238E27FC236}">
                    <a16:creationId xmlns:a16="http://schemas.microsoft.com/office/drawing/2014/main" id="{0DD0A153-18A1-4B50-A696-6058DB9E58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Rectangle 358">
                <a:extLst>
                  <a:ext uri="{FF2B5EF4-FFF2-40B4-BE49-F238E27FC236}">
                    <a16:creationId xmlns:a16="http://schemas.microsoft.com/office/drawing/2014/main" id="{95741097-D74F-495E-A633-D21AD9094E7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0" name="Group 359">
              <a:extLst>
                <a:ext uri="{FF2B5EF4-FFF2-40B4-BE49-F238E27FC236}">
                  <a16:creationId xmlns:a16="http://schemas.microsoft.com/office/drawing/2014/main" id="{54351770-89DB-40A0-89EA-2A478EEF71C5}"/>
                </a:ext>
              </a:extLst>
            </p:cNvPr>
            <p:cNvGrpSpPr/>
            <p:nvPr/>
          </p:nvGrpSpPr>
          <p:grpSpPr>
            <a:xfrm flipV="1">
              <a:off x="6122418" y="3471551"/>
              <a:ext cx="164592" cy="164592"/>
              <a:chOff x="5113154" y="4625123"/>
              <a:chExt cx="501969" cy="494182"/>
            </a:xfrm>
          </p:grpSpPr>
          <p:sp>
            <p:nvSpPr>
              <p:cNvPr id="361" name="Rectangle 360">
                <a:extLst>
                  <a:ext uri="{FF2B5EF4-FFF2-40B4-BE49-F238E27FC236}">
                    <a16:creationId xmlns:a16="http://schemas.microsoft.com/office/drawing/2014/main" id="{3F07CC8C-A9A8-4235-BF25-D0CE6CFEDC8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Rectangle 361">
                <a:extLst>
                  <a:ext uri="{FF2B5EF4-FFF2-40B4-BE49-F238E27FC236}">
                    <a16:creationId xmlns:a16="http://schemas.microsoft.com/office/drawing/2014/main" id="{6F2B7E55-2CE3-428B-A0FF-0D8AD47FE4B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3" name="Group 362">
              <a:extLst>
                <a:ext uri="{FF2B5EF4-FFF2-40B4-BE49-F238E27FC236}">
                  <a16:creationId xmlns:a16="http://schemas.microsoft.com/office/drawing/2014/main" id="{615CE87E-3606-4513-B96B-8982463C35EE}"/>
                </a:ext>
              </a:extLst>
            </p:cNvPr>
            <p:cNvGrpSpPr/>
            <p:nvPr/>
          </p:nvGrpSpPr>
          <p:grpSpPr>
            <a:xfrm flipV="1">
              <a:off x="6734981" y="3471551"/>
              <a:ext cx="164592" cy="164592"/>
              <a:chOff x="5113154" y="4625123"/>
              <a:chExt cx="501969" cy="494182"/>
            </a:xfrm>
          </p:grpSpPr>
          <p:sp>
            <p:nvSpPr>
              <p:cNvPr id="364" name="Rectangle 363">
                <a:extLst>
                  <a:ext uri="{FF2B5EF4-FFF2-40B4-BE49-F238E27FC236}">
                    <a16:creationId xmlns:a16="http://schemas.microsoft.com/office/drawing/2014/main" id="{04B7C67C-5679-4581-8696-A9735C4C593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5" name="Rectangle 364">
                <a:extLst>
                  <a:ext uri="{FF2B5EF4-FFF2-40B4-BE49-F238E27FC236}">
                    <a16:creationId xmlns:a16="http://schemas.microsoft.com/office/drawing/2014/main" id="{0E0EFF76-8A84-452F-9533-FCBD6D6A285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6" name="Group 365">
              <a:extLst>
                <a:ext uri="{FF2B5EF4-FFF2-40B4-BE49-F238E27FC236}">
                  <a16:creationId xmlns:a16="http://schemas.microsoft.com/office/drawing/2014/main" id="{7B5A4891-0A67-48ED-917A-71C720C4443D}"/>
                </a:ext>
              </a:extLst>
            </p:cNvPr>
            <p:cNvGrpSpPr/>
            <p:nvPr/>
          </p:nvGrpSpPr>
          <p:grpSpPr>
            <a:xfrm flipV="1">
              <a:off x="6428700" y="3471551"/>
              <a:ext cx="164592" cy="164592"/>
              <a:chOff x="5113154" y="4625123"/>
              <a:chExt cx="501969" cy="494182"/>
            </a:xfrm>
          </p:grpSpPr>
          <p:sp>
            <p:nvSpPr>
              <p:cNvPr id="367" name="Rectangle 366">
                <a:extLst>
                  <a:ext uri="{FF2B5EF4-FFF2-40B4-BE49-F238E27FC236}">
                    <a16:creationId xmlns:a16="http://schemas.microsoft.com/office/drawing/2014/main" id="{38D26D92-8D6F-49A1-ABA8-8630D5BD848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8" name="Rectangle 367">
                <a:extLst>
                  <a:ext uri="{FF2B5EF4-FFF2-40B4-BE49-F238E27FC236}">
                    <a16:creationId xmlns:a16="http://schemas.microsoft.com/office/drawing/2014/main" id="{C67127B9-2322-404F-B553-5D8E611B4BB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368">
              <a:extLst>
                <a:ext uri="{FF2B5EF4-FFF2-40B4-BE49-F238E27FC236}">
                  <a16:creationId xmlns:a16="http://schemas.microsoft.com/office/drawing/2014/main" id="{E95CF72D-B56E-4FED-92EA-826B9163F20C}"/>
                </a:ext>
              </a:extLst>
            </p:cNvPr>
            <p:cNvGrpSpPr/>
            <p:nvPr/>
          </p:nvGrpSpPr>
          <p:grpSpPr>
            <a:xfrm flipV="1">
              <a:off x="7041263" y="3471551"/>
              <a:ext cx="164592" cy="164592"/>
              <a:chOff x="5113154" y="4625123"/>
              <a:chExt cx="501969" cy="494182"/>
            </a:xfrm>
          </p:grpSpPr>
          <p:sp>
            <p:nvSpPr>
              <p:cNvPr id="370" name="Rectangle 369">
                <a:extLst>
                  <a:ext uri="{FF2B5EF4-FFF2-40B4-BE49-F238E27FC236}">
                    <a16:creationId xmlns:a16="http://schemas.microsoft.com/office/drawing/2014/main" id="{151CDED0-EF8D-41AB-9376-658CA086AE8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1" name="Rectangle 370">
                <a:extLst>
                  <a:ext uri="{FF2B5EF4-FFF2-40B4-BE49-F238E27FC236}">
                    <a16:creationId xmlns:a16="http://schemas.microsoft.com/office/drawing/2014/main" id="{155E129E-09B8-4F02-AC58-3403BAB01ED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2" name="Group 371">
              <a:extLst>
                <a:ext uri="{FF2B5EF4-FFF2-40B4-BE49-F238E27FC236}">
                  <a16:creationId xmlns:a16="http://schemas.microsoft.com/office/drawing/2014/main" id="{CD383467-F46B-4D8E-8EFF-AE75482D5647}"/>
                </a:ext>
              </a:extLst>
            </p:cNvPr>
            <p:cNvGrpSpPr/>
            <p:nvPr/>
          </p:nvGrpSpPr>
          <p:grpSpPr>
            <a:xfrm flipV="1">
              <a:off x="7347545" y="3471551"/>
              <a:ext cx="164592" cy="164592"/>
              <a:chOff x="5113154" y="4625123"/>
              <a:chExt cx="501969" cy="494182"/>
            </a:xfrm>
          </p:grpSpPr>
          <p:sp>
            <p:nvSpPr>
              <p:cNvPr id="373" name="Rectangle 372">
                <a:extLst>
                  <a:ext uri="{FF2B5EF4-FFF2-40B4-BE49-F238E27FC236}">
                    <a16:creationId xmlns:a16="http://schemas.microsoft.com/office/drawing/2014/main" id="{D1EA21E8-C672-4DC1-B403-6D7137B104F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4" name="Rectangle 373">
                <a:extLst>
                  <a:ext uri="{FF2B5EF4-FFF2-40B4-BE49-F238E27FC236}">
                    <a16:creationId xmlns:a16="http://schemas.microsoft.com/office/drawing/2014/main" id="{37EF5BFB-D2D2-41E3-A9F7-4F546B9E7C0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5" name="Group 374">
              <a:extLst>
                <a:ext uri="{FF2B5EF4-FFF2-40B4-BE49-F238E27FC236}">
                  <a16:creationId xmlns:a16="http://schemas.microsoft.com/office/drawing/2014/main" id="{A50F9751-835B-48DC-8B9F-C5EC58926F70}"/>
                </a:ext>
              </a:extLst>
            </p:cNvPr>
            <p:cNvGrpSpPr/>
            <p:nvPr/>
          </p:nvGrpSpPr>
          <p:grpSpPr>
            <a:xfrm flipV="1">
              <a:off x="7653827" y="3471551"/>
              <a:ext cx="164592" cy="164592"/>
              <a:chOff x="5113154" y="4625123"/>
              <a:chExt cx="501969" cy="494182"/>
            </a:xfrm>
          </p:grpSpPr>
          <p:sp>
            <p:nvSpPr>
              <p:cNvPr id="376" name="Rectangle 375">
                <a:extLst>
                  <a:ext uri="{FF2B5EF4-FFF2-40B4-BE49-F238E27FC236}">
                    <a16:creationId xmlns:a16="http://schemas.microsoft.com/office/drawing/2014/main" id="{94CE1457-A01A-4620-9205-1FF296B37DE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7" name="Rectangle 376">
                <a:extLst>
                  <a:ext uri="{FF2B5EF4-FFF2-40B4-BE49-F238E27FC236}">
                    <a16:creationId xmlns:a16="http://schemas.microsoft.com/office/drawing/2014/main" id="{6FD7D7DC-9A33-4076-90C7-BDCF5CD06BC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8" name="Group 377">
              <a:extLst>
                <a:ext uri="{FF2B5EF4-FFF2-40B4-BE49-F238E27FC236}">
                  <a16:creationId xmlns:a16="http://schemas.microsoft.com/office/drawing/2014/main" id="{014202E5-9E23-4029-9018-FD753E27F20A}"/>
                </a:ext>
              </a:extLst>
            </p:cNvPr>
            <p:cNvGrpSpPr/>
            <p:nvPr/>
          </p:nvGrpSpPr>
          <p:grpSpPr>
            <a:xfrm flipV="1">
              <a:off x="7960109" y="3471551"/>
              <a:ext cx="164592" cy="164592"/>
              <a:chOff x="5113154" y="4625123"/>
              <a:chExt cx="501969" cy="494182"/>
            </a:xfrm>
          </p:grpSpPr>
          <p:sp>
            <p:nvSpPr>
              <p:cNvPr id="379" name="Rectangle 378">
                <a:extLst>
                  <a:ext uri="{FF2B5EF4-FFF2-40B4-BE49-F238E27FC236}">
                    <a16:creationId xmlns:a16="http://schemas.microsoft.com/office/drawing/2014/main" id="{DF594494-0DA7-4672-AD8E-2324E59C872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Rectangle 379">
                <a:extLst>
                  <a:ext uri="{FF2B5EF4-FFF2-40B4-BE49-F238E27FC236}">
                    <a16:creationId xmlns:a16="http://schemas.microsoft.com/office/drawing/2014/main" id="{44C114CF-D72D-40C2-B8AE-4EF101C0E19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1" name="Group 380">
              <a:extLst>
                <a:ext uri="{FF2B5EF4-FFF2-40B4-BE49-F238E27FC236}">
                  <a16:creationId xmlns:a16="http://schemas.microsoft.com/office/drawing/2014/main" id="{6862A7E7-78BB-4F83-8FB6-59D9526C9B13}"/>
                </a:ext>
              </a:extLst>
            </p:cNvPr>
            <p:cNvGrpSpPr/>
            <p:nvPr/>
          </p:nvGrpSpPr>
          <p:grpSpPr>
            <a:xfrm flipV="1">
              <a:off x="8266390" y="3471551"/>
              <a:ext cx="164592" cy="164592"/>
              <a:chOff x="5113154" y="4625123"/>
              <a:chExt cx="501969" cy="494182"/>
            </a:xfrm>
          </p:grpSpPr>
          <p:sp>
            <p:nvSpPr>
              <p:cNvPr id="382" name="Rectangle 381">
                <a:extLst>
                  <a:ext uri="{FF2B5EF4-FFF2-40B4-BE49-F238E27FC236}">
                    <a16:creationId xmlns:a16="http://schemas.microsoft.com/office/drawing/2014/main" id="{6544398E-E4C0-4668-82D4-70A8914EF3E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Rectangle 382">
                <a:extLst>
                  <a:ext uri="{FF2B5EF4-FFF2-40B4-BE49-F238E27FC236}">
                    <a16:creationId xmlns:a16="http://schemas.microsoft.com/office/drawing/2014/main" id="{CF6D5DEB-1E3E-4182-91E9-EC6E386E176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CA1F8466-BA2E-4C2F-BCD9-2A11FF621EBA}"/>
                </a:ext>
              </a:extLst>
            </p:cNvPr>
            <p:cNvGrpSpPr/>
            <p:nvPr/>
          </p:nvGrpSpPr>
          <p:grpSpPr>
            <a:xfrm flipV="1">
              <a:off x="8572672" y="3471551"/>
              <a:ext cx="164592" cy="164592"/>
              <a:chOff x="5113154" y="4625123"/>
              <a:chExt cx="501969" cy="494182"/>
            </a:xfrm>
          </p:grpSpPr>
          <p:sp>
            <p:nvSpPr>
              <p:cNvPr id="385" name="Rectangle 384">
                <a:extLst>
                  <a:ext uri="{FF2B5EF4-FFF2-40B4-BE49-F238E27FC236}">
                    <a16:creationId xmlns:a16="http://schemas.microsoft.com/office/drawing/2014/main" id="{A3C2DFBC-A96A-465E-B15D-E8DEE8AA904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Rectangle 385">
                <a:extLst>
                  <a:ext uri="{FF2B5EF4-FFF2-40B4-BE49-F238E27FC236}">
                    <a16:creationId xmlns:a16="http://schemas.microsoft.com/office/drawing/2014/main" id="{2F36B428-896F-486A-BD4E-8FD1FD68DE7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7" name="Group 386">
              <a:extLst>
                <a:ext uri="{FF2B5EF4-FFF2-40B4-BE49-F238E27FC236}">
                  <a16:creationId xmlns:a16="http://schemas.microsoft.com/office/drawing/2014/main" id="{854FE4D1-2125-4E84-833D-8F2239A1B686}"/>
                </a:ext>
              </a:extLst>
            </p:cNvPr>
            <p:cNvGrpSpPr/>
            <p:nvPr/>
          </p:nvGrpSpPr>
          <p:grpSpPr>
            <a:xfrm flipV="1">
              <a:off x="8878954" y="3471551"/>
              <a:ext cx="164592" cy="164592"/>
              <a:chOff x="5113154" y="4625123"/>
              <a:chExt cx="501969" cy="494182"/>
            </a:xfrm>
          </p:grpSpPr>
          <p:sp>
            <p:nvSpPr>
              <p:cNvPr id="388" name="Rectangle 387">
                <a:extLst>
                  <a:ext uri="{FF2B5EF4-FFF2-40B4-BE49-F238E27FC236}">
                    <a16:creationId xmlns:a16="http://schemas.microsoft.com/office/drawing/2014/main" id="{85C6E801-7364-4755-9867-2B5842C4101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Rectangle 388">
                <a:extLst>
                  <a:ext uri="{FF2B5EF4-FFF2-40B4-BE49-F238E27FC236}">
                    <a16:creationId xmlns:a16="http://schemas.microsoft.com/office/drawing/2014/main" id="{FD1702A1-1F30-4021-A498-F44B77B68B8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0" name="Group 389">
              <a:extLst>
                <a:ext uri="{FF2B5EF4-FFF2-40B4-BE49-F238E27FC236}">
                  <a16:creationId xmlns:a16="http://schemas.microsoft.com/office/drawing/2014/main" id="{ACE89B72-BE92-4E77-A36D-A1428455A993}"/>
                </a:ext>
              </a:extLst>
            </p:cNvPr>
            <p:cNvGrpSpPr/>
            <p:nvPr/>
          </p:nvGrpSpPr>
          <p:grpSpPr>
            <a:xfrm flipV="1">
              <a:off x="9185236" y="3471551"/>
              <a:ext cx="164592" cy="164592"/>
              <a:chOff x="5113154" y="4625123"/>
              <a:chExt cx="501969" cy="494182"/>
            </a:xfrm>
          </p:grpSpPr>
          <p:sp>
            <p:nvSpPr>
              <p:cNvPr id="391" name="Rectangle 390">
                <a:extLst>
                  <a:ext uri="{FF2B5EF4-FFF2-40B4-BE49-F238E27FC236}">
                    <a16:creationId xmlns:a16="http://schemas.microsoft.com/office/drawing/2014/main" id="{557B1310-0B59-4BF8-99C0-9840B4621F6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a:extLst>
                  <a:ext uri="{FF2B5EF4-FFF2-40B4-BE49-F238E27FC236}">
                    <a16:creationId xmlns:a16="http://schemas.microsoft.com/office/drawing/2014/main" id="{9E311030-C954-4AF0-AC01-42D22CB3E40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3" name="Group 392">
              <a:extLst>
                <a:ext uri="{FF2B5EF4-FFF2-40B4-BE49-F238E27FC236}">
                  <a16:creationId xmlns:a16="http://schemas.microsoft.com/office/drawing/2014/main" id="{4BB84C03-EA31-45E4-9F7F-37906A0AD7BA}"/>
                </a:ext>
              </a:extLst>
            </p:cNvPr>
            <p:cNvGrpSpPr/>
            <p:nvPr/>
          </p:nvGrpSpPr>
          <p:grpSpPr>
            <a:xfrm flipV="1">
              <a:off x="9491517" y="3471551"/>
              <a:ext cx="164592" cy="164592"/>
              <a:chOff x="5113154" y="4625123"/>
              <a:chExt cx="501969" cy="494182"/>
            </a:xfrm>
          </p:grpSpPr>
          <p:sp>
            <p:nvSpPr>
              <p:cNvPr id="394" name="Rectangle 393">
                <a:extLst>
                  <a:ext uri="{FF2B5EF4-FFF2-40B4-BE49-F238E27FC236}">
                    <a16:creationId xmlns:a16="http://schemas.microsoft.com/office/drawing/2014/main" id="{A56109CD-6804-4F1C-B1F3-4FF64A9D0FF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a:extLst>
                  <a:ext uri="{FF2B5EF4-FFF2-40B4-BE49-F238E27FC236}">
                    <a16:creationId xmlns:a16="http://schemas.microsoft.com/office/drawing/2014/main" id="{72229332-30BB-4F35-9FC2-90BF28CEB62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6" name="Group 395">
              <a:extLst>
                <a:ext uri="{FF2B5EF4-FFF2-40B4-BE49-F238E27FC236}">
                  <a16:creationId xmlns:a16="http://schemas.microsoft.com/office/drawing/2014/main" id="{C2827F7A-8D3C-4BB4-A141-83998A33D2C1}"/>
                </a:ext>
              </a:extLst>
            </p:cNvPr>
            <p:cNvGrpSpPr/>
            <p:nvPr/>
          </p:nvGrpSpPr>
          <p:grpSpPr>
            <a:xfrm flipV="1">
              <a:off x="9797799" y="3471551"/>
              <a:ext cx="164592" cy="164592"/>
              <a:chOff x="5113154" y="4625123"/>
              <a:chExt cx="501969" cy="494182"/>
            </a:xfrm>
          </p:grpSpPr>
          <p:sp>
            <p:nvSpPr>
              <p:cNvPr id="397" name="Rectangle 396">
                <a:extLst>
                  <a:ext uri="{FF2B5EF4-FFF2-40B4-BE49-F238E27FC236}">
                    <a16:creationId xmlns:a16="http://schemas.microsoft.com/office/drawing/2014/main" id="{8A37B258-9BCB-4410-8EB4-6C4C70D2FF3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Rectangle 397">
                <a:extLst>
                  <a:ext uri="{FF2B5EF4-FFF2-40B4-BE49-F238E27FC236}">
                    <a16:creationId xmlns:a16="http://schemas.microsoft.com/office/drawing/2014/main" id="{BCB50F78-2365-40AA-A9B4-6056B519102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9" name="Group 398">
              <a:extLst>
                <a:ext uri="{FF2B5EF4-FFF2-40B4-BE49-F238E27FC236}">
                  <a16:creationId xmlns:a16="http://schemas.microsoft.com/office/drawing/2014/main" id="{24CA9F43-DF9E-49EF-BCFA-126611C16BA1}"/>
                </a:ext>
              </a:extLst>
            </p:cNvPr>
            <p:cNvGrpSpPr/>
            <p:nvPr/>
          </p:nvGrpSpPr>
          <p:grpSpPr>
            <a:xfrm flipV="1">
              <a:off x="10104081" y="3471551"/>
              <a:ext cx="164592" cy="164592"/>
              <a:chOff x="5113154" y="4625123"/>
              <a:chExt cx="501969" cy="494182"/>
            </a:xfrm>
          </p:grpSpPr>
          <p:sp>
            <p:nvSpPr>
              <p:cNvPr id="400" name="Rectangle 399">
                <a:extLst>
                  <a:ext uri="{FF2B5EF4-FFF2-40B4-BE49-F238E27FC236}">
                    <a16:creationId xmlns:a16="http://schemas.microsoft.com/office/drawing/2014/main" id="{588ECE10-E5EC-430E-A648-E0D01DED218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Rectangle 400">
                <a:extLst>
                  <a:ext uri="{FF2B5EF4-FFF2-40B4-BE49-F238E27FC236}">
                    <a16:creationId xmlns:a16="http://schemas.microsoft.com/office/drawing/2014/main" id="{63FB0108-0E94-4044-B143-74C6486788A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2" name="Group 401">
              <a:extLst>
                <a:ext uri="{FF2B5EF4-FFF2-40B4-BE49-F238E27FC236}">
                  <a16:creationId xmlns:a16="http://schemas.microsoft.com/office/drawing/2014/main" id="{3872A4C1-F77E-4EE0-9257-DDA2CB02D103}"/>
                </a:ext>
              </a:extLst>
            </p:cNvPr>
            <p:cNvGrpSpPr/>
            <p:nvPr/>
          </p:nvGrpSpPr>
          <p:grpSpPr>
            <a:xfrm flipV="1">
              <a:off x="10410363" y="3471551"/>
              <a:ext cx="164592" cy="164592"/>
              <a:chOff x="5113154" y="4625123"/>
              <a:chExt cx="501969" cy="494182"/>
            </a:xfrm>
          </p:grpSpPr>
          <p:sp>
            <p:nvSpPr>
              <p:cNvPr id="403" name="Rectangle 402">
                <a:extLst>
                  <a:ext uri="{FF2B5EF4-FFF2-40B4-BE49-F238E27FC236}">
                    <a16:creationId xmlns:a16="http://schemas.microsoft.com/office/drawing/2014/main" id="{D69F827A-B0A8-427C-B423-3D323F727E8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Rectangle 403">
                <a:extLst>
                  <a:ext uri="{FF2B5EF4-FFF2-40B4-BE49-F238E27FC236}">
                    <a16:creationId xmlns:a16="http://schemas.microsoft.com/office/drawing/2014/main" id="{657CF0E9-7911-430A-A060-A4791C553EC6}"/>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5" name="Group 404">
              <a:extLst>
                <a:ext uri="{FF2B5EF4-FFF2-40B4-BE49-F238E27FC236}">
                  <a16:creationId xmlns:a16="http://schemas.microsoft.com/office/drawing/2014/main" id="{E6B6F360-7DAD-4264-93B0-05AE5B720024}"/>
                </a:ext>
              </a:extLst>
            </p:cNvPr>
            <p:cNvGrpSpPr/>
            <p:nvPr/>
          </p:nvGrpSpPr>
          <p:grpSpPr>
            <a:xfrm flipV="1">
              <a:off x="10716645" y="3471551"/>
              <a:ext cx="164592" cy="164592"/>
              <a:chOff x="5113154" y="4625123"/>
              <a:chExt cx="501969" cy="494182"/>
            </a:xfrm>
          </p:grpSpPr>
          <p:sp>
            <p:nvSpPr>
              <p:cNvPr id="406" name="Rectangle 405">
                <a:extLst>
                  <a:ext uri="{FF2B5EF4-FFF2-40B4-BE49-F238E27FC236}">
                    <a16:creationId xmlns:a16="http://schemas.microsoft.com/office/drawing/2014/main" id="{7CD6F794-AAA5-4164-A927-D3D486D92D7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Rectangle 406">
                <a:extLst>
                  <a:ext uri="{FF2B5EF4-FFF2-40B4-BE49-F238E27FC236}">
                    <a16:creationId xmlns:a16="http://schemas.microsoft.com/office/drawing/2014/main" id="{8B2E5949-29F2-4468-8EDE-8BF845D2AF3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8" name="Group 407">
              <a:extLst>
                <a:ext uri="{FF2B5EF4-FFF2-40B4-BE49-F238E27FC236}">
                  <a16:creationId xmlns:a16="http://schemas.microsoft.com/office/drawing/2014/main" id="{C0E71E40-2442-40D8-BF71-789E9E3B2DF8}"/>
                </a:ext>
              </a:extLst>
            </p:cNvPr>
            <p:cNvGrpSpPr/>
            <p:nvPr/>
          </p:nvGrpSpPr>
          <p:grpSpPr>
            <a:xfrm flipV="1">
              <a:off x="11022926" y="3471551"/>
              <a:ext cx="164592" cy="164592"/>
              <a:chOff x="5113154" y="4625123"/>
              <a:chExt cx="501969" cy="494182"/>
            </a:xfrm>
          </p:grpSpPr>
          <p:sp>
            <p:nvSpPr>
              <p:cNvPr id="409" name="Rectangle 408">
                <a:extLst>
                  <a:ext uri="{FF2B5EF4-FFF2-40B4-BE49-F238E27FC236}">
                    <a16:creationId xmlns:a16="http://schemas.microsoft.com/office/drawing/2014/main" id="{2755B272-D1BB-4C75-8325-AA0FEFD8FE8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Rectangle 409">
                <a:extLst>
                  <a:ext uri="{FF2B5EF4-FFF2-40B4-BE49-F238E27FC236}">
                    <a16:creationId xmlns:a16="http://schemas.microsoft.com/office/drawing/2014/main" id="{90EF5ABE-7127-476E-A05C-EAB4EC4B8F8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1" name="Group 410">
              <a:extLst>
                <a:ext uri="{FF2B5EF4-FFF2-40B4-BE49-F238E27FC236}">
                  <a16:creationId xmlns:a16="http://schemas.microsoft.com/office/drawing/2014/main" id="{CC21AB0E-17F5-44ED-B3BB-6C4D2E80111D}"/>
                </a:ext>
              </a:extLst>
            </p:cNvPr>
            <p:cNvGrpSpPr/>
            <p:nvPr/>
          </p:nvGrpSpPr>
          <p:grpSpPr>
            <a:xfrm flipV="1">
              <a:off x="11329208" y="3471551"/>
              <a:ext cx="164592" cy="164592"/>
              <a:chOff x="5113154" y="4625123"/>
              <a:chExt cx="501969" cy="494182"/>
            </a:xfrm>
          </p:grpSpPr>
          <p:sp>
            <p:nvSpPr>
              <p:cNvPr id="412" name="Rectangle 411">
                <a:extLst>
                  <a:ext uri="{FF2B5EF4-FFF2-40B4-BE49-F238E27FC236}">
                    <a16:creationId xmlns:a16="http://schemas.microsoft.com/office/drawing/2014/main" id="{2E59539D-8D0C-461E-B731-3752894BDC5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a:extLst>
                  <a:ext uri="{FF2B5EF4-FFF2-40B4-BE49-F238E27FC236}">
                    <a16:creationId xmlns:a16="http://schemas.microsoft.com/office/drawing/2014/main" id="{9C766EA7-5760-419D-BA94-2577636BA78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4" name="Group 413">
              <a:extLst>
                <a:ext uri="{FF2B5EF4-FFF2-40B4-BE49-F238E27FC236}">
                  <a16:creationId xmlns:a16="http://schemas.microsoft.com/office/drawing/2014/main" id="{B2EBC8CF-7CC2-4568-8D54-D3485C66CEAE}"/>
                </a:ext>
              </a:extLst>
            </p:cNvPr>
            <p:cNvGrpSpPr/>
            <p:nvPr/>
          </p:nvGrpSpPr>
          <p:grpSpPr>
            <a:xfrm flipV="1">
              <a:off x="11635494" y="3471551"/>
              <a:ext cx="164592" cy="164592"/>
              <a:chOff x="5113154" y="4625123"/>
              <a:chExt cx="501969" cy="494182"/>
            </a:xfrm>
          </p:grpSpPr>
          <p:sp>
            <p:nvSpPr>
              <p:cNvPr id="415" name="Rectangle 414">
                <a:extLst>
                  <a:ext uri="{FF2B5EF4-FFF2-40B4-BE49-F238E27FC236}">
                    <a16:creationId xmlns:a16="http://schemas.microsoft.com/office/drawing/2014/main" id="{45D777A7-8F55-40CF-9A3C-D2644EA5877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a:extLst>
                  <a:ext uri="{FF2B5EF4-FFF2-40B4-BE49-F238E27FC236}">
                    <a16:creationId xmlns:a16="http://schemas.microsoft.com/office/drawing/2014/main" id="{2E11EE40-0E50-45ED-A426-FAD6C572CC1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17" name="Group 716">
            <a:extLst>
              <a:ext uri="{FF2B5EF4-FFF2-40B4-BE49-F238E27FC236}">
                <a16:creationId xmlns:a16="http://schemas.microsoft.com/office/drawing/2014/main" id="{7A7ADDDE-F003-44D9-A066-309CF404D77D}"/>
              </a:ext>
            </a:extLst>
          </p:cNvPr>
          <p:cNvGrpSpPr/>
          <p:nvPr/>
        </p:nvGrpSpPr>
        <p:grpSpPr>
          <a:xfrm>
            <a:off x="8785663" y="955851"/>
            <a:ext cx="2997418" cy="188762"/>
            <a:chOff x="4125473" y="3205063"/>
            <a:chExt cx="7853601" cy="494579"/>
          </a:xfrm>
        </p:grpSpPr>
        <p:sp>
          <p:nvSpPr>
            <p:cNvPr id="718" name="Rectangle: Rounded Corners 717">
              <a:extLst>
                <a:ext uri="{FF2B5EF4-FFF2-40B4-BE49-F238E27FC236}">
                  <a16:creationId xmlns:a16="http://schemas.microsoft.com/office/drawing/2014/main" id="{0E3DBAAB-FBF9-45C7-848E-53BCBAB9CA79}"/>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9" name="Group 718">
              <a:extLst>
                <a:ext uri="{FF2B5EF4-FFF2-40B4-BE49-F238E27FC236}">
                  <a16:creationId xmlns:a16="http://schemas.microsoft.com/office/drawing/2014/main" id="{97E48FA6-3E21-4118-91AA-40BB666D75FD}"/>
                </a:ext>
              </a:extLst>
            </p:cNvPr>
            <p:cNvGrpSpPr/>
            <p:nvPr/>
          </p:nvGrpSpPr>
          <p:grpSpPr>
            <a:xfrm>
              <a:off x="4591009" y="3266424"/>
              <a:ext cx="164592" cy="164592"/>
              <a:chOff x="5113154" y="4625123"/>
              <a:chExt cx="501969" cy="494182"/>
            </a:xfrm>
          </p:grpSpPr>
          <p:sp>
            <p:nvSpPr>
              <p:cNvPr id="863" name="Rectangle 862">
                <a:extLst>
                  <a:ext uri="{FF2B5EF4-FFF2-40B4-BE49-F238E27FC236}">
                    <a16:creationId xmlns:a16="http://schemas.microsoft.com/office/drawing/2014/main" id="{32A9965F-3828-46CF-89F7-30E808EE4B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4" name="Rectangle 863">
                <a:extLst>
                  <a:ext uri="{FF2B5EF4-FFF2-40B4-BE49-F238E27FC236}">
                    <a16:creationId xmlns:a16="http://schemas.microsoft.com/office/drawing/2014/main" id="{E1A43CDA-EA57-4B11-B906-D6F1DB2A9FD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0" name="Group 719">
              <a:extLst>
                <a:ext uri="{FF2B5EF4-FFF2-40B4-BE49-F238E27FC236}">
                  <a16:creationId xmlns:a16="http://schemas.microsoft.com/office/drawing/2014/main" id="{18788992-D9C3-4B27-B81C-0388E864EC39}"/>
                </a:ext>
              </a:extLst>
            </p:cNvPr>
            <p:cNvGrpSpPr/>
            <p:nvPr/>
          </p:nvGrpSpPr>
          <p:grpSpPr>
            <a:xfrm>
              <a:off x="4897291" y="3266424"/>
              <a:ext cx="164592" cy="164592"/>
              <a:chOff x="5113154" y="4625123"/>
              <a:chExt cx="501969" cy="494182"/>
            </a:xfrm>
          </p:grpSpPr>
          <p:sp>
            <p:nvSpPr>
              <p:cNvPr id="861" name="Rectangle 860">
                <a:extLst>
                  <a:ext uri="{FF2B5EF4-FFF2-40B4-BE49-F238E27FC236}">
                    <a16:creationId xmlns:a16="http://schemas.microsoft.com/office/drawing/2014/main" id="{7909D66B-CB51-4384-9C2F-2CF4971D779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2" name="Rectangle 861">
                <a:extLst>
                  <a:ext uri="{FF2B5EF4-FFF2-40B4-BE49-F238E27FC236}">
                    <a16:creationId xmlns:a16="http://schemas.microsoft.com/office/drawing/2014/main" id="{EA457A74-FBF8-4760-A0C2-C785BF98344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1" name="Group 720">
              <a:extLst>
                <a:ext uri="{FF2B5EF4-FFF2-40B4-BE49-F238E27FC236}">
                  <a16:creationId xmlns:a16="http://schemas.microsoft.com/office/drawing/2014/main" id="{383C165E-43B0-4917-8264-A965558E9636}"/>
                </a:ext>
              </a:extLst>
            </p:cNvPr>
            <p:cNvGrpSpPr/>
            <p:nvPr/>
          </p:nvGrpSpPr>
          <p:grpSpPr>
            <a:xfrm>
              <a:off x="5203573" y="3266424"/>
              <a:ext cx="164592" cy="164592"/>
              <a:chOff x="5113154" y="4625123"/>
              <a:chExt cx="501969" cy="494182"/>
            </a:xfrm>
          </p:grpSpPr>
          <p:sp>
            <p:nvSpPr>
              <p:cNvPr id="859" name="Rectangle 858">
                <a:extLst>
                  <a:ext uri="{FF2B5EF4-FFF2-40B4-BE49-F238E27FC236}">
                    <a16:creationId xmlns:a16="http://schemas.microsoft.com/office/drawing/2014/main" id="{266E34A2-6DDF-4359-A64F-58A97D2D667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0" name="Rectangle 859">
                <a:extLst>
                  <a:ext uri="{FF2B5EF4-FFF2-40B4-BE49-F238E27FC236}">
                    <a16:creationId xmlns:a16="http://schemas.microsoft.com/office/drawing/2014/main" id="{B1792E10-1477-46EE-A1D0-B9355AC1FE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2" name="Group 721">
              <a:extLst>
                <a:ext uri="{FF2B5EF4-FFF2-40B4-BE49-F238E27FC236}">
                  <a16:creationId xmlns:a16="http://schemas.microsoft.com/office/drawing/2014/main" id="{15E6E10A-ADE5-4368-ADC5-2E2467DA1DB1}"/>
                </a:ext>
              </a:extLst>
            </p:cNvPr>
            <p:cNvGrpSpPr/>
            <p:nvPr/>
          </p:nvGrpSpPr>
          <p:grpSpPr>
            <a:xfrm>
              <a:off x="5509854" y="3266424"/>
              <a:ext cx="164592" cy="164592"/>
              <a:chOff x="5113154" y="4625123"/>
              <a:chExt cx="501969" cy="494182"/>
            </a:xfrm>
          </p:grpSpPr>
          <p:sp>
            <p:nvSpPr>
              <p:cNvPr id="857" name="Rectangle 856">
                <a:extLst>
                  <a:ext uri="{FF2B5EF4-FFF2-40B4-BE49-F238E27FC236}">
                    <a16:creationId xmlns:a16="http://schemas.microsoft.com/office/drawing/2014/main" id="{B2FB88FC-A5A9-48C0-8398-E5075733216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8" name="Rectangle 857">
                <a:extLst>
                  <a:ext uri="{FF2B5EF4-FFF2-40B4-BE49-F238E27FC236}">
                    <a16:creationId xmlns:a16="http://schemas.microsoft.com/office/drawing/2014/main" id="{1B1848E9-41D7-4BD5-B588-D411358F514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3" name="Group 722">
              <a:extLst>
                <a:ext uri="{FF2B5EF4-FFF2-40B4-BE49-F238E27FC236}">
                  <a16:creationId xmlns:a16="http://schemas.microsoft.com/office/drawing/2014/main" id="{C073E50A-4B90-4D5F-8C4A-7109CA0957C8}"/>
                </a:ext>
              </a:extLst>
            </p:cNvPr>
            <p:cNvGrpSpPr/>
            <p:nvPr/>
          </p:nvGrpSpPr>
          <p:grpSpPr>
            <a:xfrm>
              <a:off x="5816136" y="3266424"/>
              <a:ext cx="164592" cy="164592"/>
              <a:chOff x="5113154" y="4625123"/>
              <a:chExt cx="501969" cy="494182"/>
            </a:xfrm>
          </p:grpSpPr>
          <p:sp>
            <p:nvSpPr>
              <p:cNvPr id="855" name="Rectangle 854">
                <a:extLst>
                  <a:ext uri="{FF2B5EF4-FFF2-40B4-BE49-F238E27FC236}">
                    <a16:creationId xmlns:a16="http://schemas.microsoft.com/office/drawing/2014/main" id="{D5FCA1E7-55F3-4C0B-B0B8-E55A67C578E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a:extLst>
                  <a:ext uri="{FF2B5EF4-FFF2-40B4-BE49-F238E27FC236}">
                    <a16:creationId xmlns:a16="http://schemas.microsoft.com/office/drawing/2014/main" id="{5D83575C-D667-4FEB-AB1A-1C16E47C513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4" name="Group 723">
              <a:extLst>
                <a:ext uri="{FF2B5EF4-FFF2-40B4-BE49-F238E27FC236}">
                  <a16:creationId xmlns:a16="http://schemas.microsoft.com/office/drawing/2014/main" id="{98AB8716-2815-4466-BBA0-80FBFED014D6}"/>
                </a:ext>
              </a:extLst>
            </p:cNvPr>
            <p:cNvGrpSpPr/>
            <p:nvPr/>
          </p:nvGrpSpPr>
          <p:grpSpPr>
            <a:xfrm>
              <a:off x="6122418" y="3266424"/>
              <a:ext cx="164592" cy="164592"/>
              <a:chOff x="5113154" y="4625123"/>
              <a:chExt cx="501969" cy="494182"/>
            </a:xfrm>
          </p:grpSpPr>
          <p:sp>
            <p:nvSpPr>
              <p:cNvPr id="853" name="Rectangle 852">
                <a:extLst>
                  <a:ext uri="{FF2B5EF4-FFF2-40B4-BE49-F238E27FC236}">
                    <a16:creationId xmlns:a16="http://schemas.microsoft.com/office/drawing/2014/main" id="{475D8233-550D-4987-B840-DEFBBCA7A1C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4" name="Rectangle 853">
                <a:extLst>
                  <a:ext uri="{FF2B5EF4-FFF2-40B4-BE49-F238E27FC236}">
                    <a16:creationId xmlns:a16="http://schemas.microsoft.com/office/drawing/2014/main" id="{553F0087-EE04-4B1B-AD33-83BCD6D20BC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5" name="Group 724">
              <a:extLst>
                <a:ext uri="{FF2B5EF4-FFF2-40B4-BE49-F238E27FC236}">
                  <a16:creationId xmlns:a16="http://schemas.microsoft.com/office/drawing/2014/main" id="{0D850AF8-C3E6-4652-AD48-7416D5811F7A}"/>
                </a:ext>
              </a:extLst>
            </p:cNvPr>
            <p:cNvGrpSpPr/>
            <p:nvPr/>
          </p:nvGrpSpPr>
          <p:grpSpPr>
            <a:xfrm>
              <a:off x="6734981" y="3266424"/>
              <a:ext cx="164592" cy="164592"/>
              <a:chOff x="5113154" y="4625123"/>
              <a:chExt cx="501969" cy="494182"/>
            </a:xfrm>
          </p:grpSpPr>
          <p:sp>
            <p:nvSpPr>
              <p:cNvPr id="851" name="Rectangle 850">
                <a:extLst>
                  <a:ext uri="{FF2B5EF4-FFF2-40B4-BE49-F238E27FC236}">
                    <a16:creationId xmlns:a16="http://schemas.microsoft.com/office/drawing/2014/main" id="{81F3323D-7F78-4292-88B2-2AF3FC8CC1A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2" name="Rectangle 851">
                <a:extLst>
                  <a:ext uri="{FF2B5EF4-FFF2-40B4-BE49-F238E27FC236}">
                    <a16:creationId xmlns:a16="http://schemas.microsoft.com/office/drawing/2014/main" id="{ACB65B33-3920-4E09-87CC-F16E0BA5E7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6" name="Group 725">
              <a:extLst>
                <a:ext uri="{FF2B5EF4-FFF2-40B4-BE49-F238E27FC236}">
                  <a16:creationId xmlns:a16="http://schemas.microsoft.com/office/drawing/2014/main" id="{8BDAD8C5-B156-45FE-A74F-4297DCE75F93}"/>
                </a:ext>
              </a:extLst>
            </p:cNvPr>
            <p:cNvGrpSpPr/>
            <p:nvPr/>
          </p:nvGrpSpPr>
          <p:grpSpPr>
            <a:xfrm>
              <a:off x="6428700" y="3266424"/>
              <a:ext cx="164592" cy="164592"/>
              <a:chOff x="5113154" y="4625123"/>
              <a:chExt cx="501969" cy="494182"/>
            </a:xfrm>
          </p:grpSpPr>
          <p:sp>
            <p:nvSpPr>
              <p:cNvPr id="849" name="Rectangle 848">
                <a:extLst>
                  <a:ext uri="{FF2B5EF4-FFF2-40B4-BE49-F238E27FC236}">
                    <a16:creationId xmlns:a16="http://schemas.microsoft.com/office/drawing/2014/main" id="{C89CFB18-5AE8-41B7-B054-B374A93BCD6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0" name="Rectangle 849">
                <a:extLst>
                  <a:ext uri="{FF2B5EF4-FFF2-40B4-BE49-F238E27FC236}">
                    <a16:creationId xmlns:a16="http://schemas.microsoft.com/office/drawing/2014/main" id="{30B47AAF-5A97-4678-88CD-E34AD58FC2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7" name="Group 726">
              <a:extLst>
                <a:ext uri="{FF2B5EF4-FFF2-40B4-BE49-F238E27FC236}">
                  <a16:creationId xmlns:a16="http://schemas.microsoft.com/office/drawing/2014/main" id="{5636B2CA-B9C2-47B1-B385-0B56A60394FA}"/>
                </a:ext>
              </a:extLst>
            </p:cNvPr>
            <p:cNvGrpSpPr/>
            <p:nvPr/>
          </p:nvGrpSpPr>
          <p:grpSpPr>
            <a:xfrm>
              <a:off x="7041263" y="3266424"/>
              <a:ext cx="164592" cy="164592"/>
              <a:chOff x="5113154" y="4625123"/>
              <a:chExt cx="501969" cy="494182"/>
            </a:xfrm>
          </p:grpSpPr>
          <p:sp>
            <p:nvSpPr>
              <p:cNvPr id="847" name="Rectangle 846">
                <a:extLst>
                  <a:ext uri="{FF2B5EF4-FFF2-40B4-BE49-F238E27FC236}">
                    <a16:creationId xmlns:a16="http://schemas.microsoft.com/office/drawing/2014/main" id="{A1CA1FCB-83CC-4420-8068-37ECFE25DBB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8" name="Rectangle 847">
                <a:extLst>
                  <a:ext uri="{FF2B5EF4-FFF2-40B4-BE49-F238E27FC236}">
                    <a16:creationId xmlns:a16="http://schemas.microsoft.com/office/drawing/2014/main" id="{A4C97891-E7F4-4D38-8AE9-5785D5026C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8" name="Group 727">
              <a:extLst>
                <a:ext uri="{FF2B5EF4-FFF2-40B4-BE49-F238E27FC236}">
                  <a16:creationId xmlns:a16="http://schemas.microsoft.com/office/drawing/2014/main" id="{AF106F6A-6A15-42E1-9FBE-14480E8ABB50}"/>
                </a:ext>
              </a:extLst>
            </p:cNvPr>
            <p:cNvGrpSpPr/>
            <p:nvPr/>
          </p:nvGrpSpPr>
          <p:grpSpPr>
            <a:xfrm>
              <a:off x="7347545" y="3266424"/>
              <a:ext cx="164592" cy="164592"/>
              <a:chOff x="5113154" y="4625123"/>
              <a:chExt cx="501969" cy="494182"/>
            </a:xfrm>
          </p:grpSpPr>
          <p:sp>
            <p:nvSpPr>
              <p:cNvPr id="845" name="Rectangle 844">
                <a:extLst>
                  <a:ext uri="{FF2B5EF4-FFF2-40B4-BE49-F238E27FC236}">
                    <a16:creationId xmlns:a16="http://schemas.microsoft.com/office/drawing/2014/main" id="{E9DB5C68-0B3B-436D-964C-043B55F9257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6" name="Rectangle 845">
                <a:extLst>
                  <a:ext uri="{FF2B5EF4-FFF2-40B4-BE49-F238E27FC236}">
                    <a16:creationId xmlns:a16="http://schemas.microsoft.com/office/drawing/2014/main" id="{57FCD0EF-6FEF-4175-B1C7-525059D748D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9DB1B46E-7CC4-413F-82CA-9BF7682FA6A6}"/>
                </a:ext>
              </a:extLst>
            </p:cNvPr>
            <p:cNvGrpSpPr/>
            <p:nvPr/>
          </p:nvGrpSpPr>
          <p:grpSpPr>
            <a:xfrm>
              <a:off x="7653827" y="3266424"/>
              <a:ext cx="164592" cy="164592"/>
              <a:chOff x="5113154" y="4625123"/>
              <a:chExt cx="501969" cy="494182"/>
            </a:xfrm>
          </p:grpSpPr>
          <p:sp>
            <p:nvSpPr>
              <p:cNvPr id="843" name="Rectangle 842">
                <a:extLst>
                  <a:ext uri="{FF2B5EF4-FFF2-40B4-BE49-F238E27FC236}">
                    <a16:creationId xmlns:a16="http://schemas.microsoft.com/office/drawing/2014/main" id="{1C507D73-84C3-47A8-9FC6-A5542CFBC74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4" name="Rectangle 843">
                <a:extLst>
                  <a:ext uri="{FF2B5EF4-FFF2-40B4-BE49-F238E27FC236}">
                    <a16:creationId xmlns:a16="http://schemas.microsoft.com/office/drawing/2014/main" id="{42CEEDDA-A2E8-406F-9463-8D04907650D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0" name="Group 729">
              <a:extLst>
                <a:ext uri="{FF2B5EF4-FFF2-40B4-BE49-F238E27FC236}">
                  <a16:creationId xmlns:a16="http://schemas.microsoft.com/office/drawing/2014/main" id="{C13C07CA-37A8-4C4F-90C3-BEAC366D176D}"/>
                </a:ext>
              </a:extLst>
            </p:cNvPr>
            <p:cNvGrpSpPr/>
            <p:nvPr/>
          </p:nvGrpSpPr>
          <p:grpSpPr>
            <a:xfrm>
              <a:off x="7960109" y="3266424"/>
              <a:ext cx="164592" cy="164592"/>
              <a:chOff x="5113154" y="4625123"/>
              <a:chExt cx="501969" cy="494182"/>
            </a:xfrm>
          </p:grpSpPr>
          <p:sp>
            <p:nvSpPr>
              <p:cNvPr id="841" name="Rectangle 840">
                <a:extLst>
                  <a:ext uri="{FF2B5EF4-FFF2-40B4-BE49-F238E27FC236}">
                    <a16:creationId xmlns:a16="http://schemas.microsoft.com/office/drawing/2014/main" id="{008FDD5F-3881-4E41-A7FC-B2484078DE9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Rectangle 841">
                <a:extLst>
                  <a:ext uri="{FF2B5EF4-FFF2-40B4-BE49-F238E27FC236}">
                    <a16:creationId xmlns:a16="http://schemas.microsoft.com/office/drawing/2014/main" id="{23235296-36DB-42C7-9740-892745E2905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1" name="Group 730">
              <a:extLst>
                <a:ext uri="{FF2B5EF4-FFF2-40B4-BE49-F238E27FC236}">
                  <a16:creationId xmlns:a16="http://schemas.microsoft.com/office/drawing/2014/main" id="{80872245-9BA4-41DC-92E1-197C221A2EC1}"/>
                </a:ext>
              </a:extLst>
            </p:cNvPr>
            <p:cNvGrpSpPr/>
            <p:nvPr/>
          </p:nvGrpSpPr>
          <p:grpSpPr>
            <a:xfrm>
              <a:off x="8266390" y="3266424"/>
              <a:ext cx="164592" cy="164592"/>
              <a:chOff x="5113154" y="4625123"/>
              <a:chExt cx="501969" cy="494182"/>
            </a:xfrm>
          </p:grpSpPr>
          <p:sp>
            <p:nvSpPr>
              <p:cNvPr id="839" name="Rectangle 838">
                <a:extLst>
                  <a:ext uri="{FF2B5EF4-FFF2-40B4-BE49-F238E27FC236}">
                    <a16:creationId xmlns:a16="http://schemas.microsoft.com/office/drawing/2014/main" id="{00A9FF2B-C2D7-4C0B-BCF5-FC3FC3757B2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0" name="Rectangle 839">
                <a:extLst>
                  <a:ext uri="{FF2B5EF4-FFF2-40B4-BE49-F238E27FC236}">
                    <a16:creationId xmlns:a16="http://schemas.microsoft.com/office/drawing/2014/main" id="{3D5B493B-881A-41EA-97F2-4F642CBCE1C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2" name="Group 731">
              <a:extLst>
                <a:ext uri="{FF2B5EF4-FFF2-40B4-BE49-F238E27FC236}">
                  <a16:creationId xmlns:a16="http://schemas.microsoft.com/office/drawing/2014/main" id="{DF239E7C-94DD-4798-A708-04C54FCE207A}"/>
                </a:ext>
              </a:extLst>
            </p:cNvPr>
            <p:cNvGrpSpPr/>
            <p:nvPr/>
          </p:nvGrpSpPr>
          <p:grpSpPr>
            <a:xfrm>
              <a:off x="8572672" y="3266424"/>
              <a:ext cx="164592" cy="164592"/>
              <a:chOff x="5113154" y="4625123"/>
              <a:chExt cx="501969" cy="494182"/>
            </a:xfrm>
          </p:grpSpPr>
          <p:sp>
            <p:nvSpPr>
              <p:cNvPr id="837" name="Rectangle 836">
                <a:extLst>
                  <a:ext uri="{FF2B5EF4-FFF2-40B4-BE49-F238E27FC236}">
                    <a16:creationId xmlns:a16="http://schemas.microsoft.com/office/drawing/2014/main" id="{0A59D397-9810-403E-A654-0428B1AEA3F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Rectangle 837">
                <a:extLst>
                  <a:ext uri="{FF2B5EF4-FFF2-40B4-BE49-F238E27FC236}">
                    <a16:creationId xmlns:a16="http://schemas.microsoft.com/office/drawing/2014/main" id="{EBA960F1-AC19-4CD5-B636-EFF061F7B4C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3" name="Group 732">
              <a:extLst>
                <a:ext uri="{FF2B5EF4-FFF2-40B4-BE49-F238E27FC236}">
                  <a16:creationId xmlns:a16="http://schemas.microsoft.com/office/drawing/2014/main" id="{AD85CC86-37E5-4B06-9D4D-F7793DF5713E}"/>
                </a:ext>
              </a:extLst>
            </p:cNvPr>
            <p:cNvGrpSpPr/>
            <p:nvPr/>
          </p:nvGrpSpPr>
          <p:grpSpPr>
            <a:xfrm>
              <a:off x="8878954" y="3266424"/>
              <a:ext cx="164592" cy="164592"/>
              <a:chOff x="5113154" y="4625123"/>
              <a:chExt cx="501969" cy="494182"/>
            </a:xfrm>
          </p:grpSpPr>
          <p:sp>
            <p:nvSpPr>
              <p:cNvPr id="835" name="Rectangle 834">
                <a:extLst>
                  <a:ext uri="{FF2B5EF4-FFF2-40B4-BE49-F238E27FC236}">
                    <a16:creationId xmlns:a16="http://schemas.microsoft.com/office/drawing/2014/main" id="{18F30E6D-192F-43BF-A49F-7F5DB72477E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a:extLst>
                  <a:ext uri="{FF2B5EF4-FFF2-40B4-BE49-F238E27FC236}">
                    <a16:creationId xmlns:a16="http://schemas.microsoft.com/office/drawing/2014/main" id="{28564EF1-36D0-449F-823B-306BA28D909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4" name="Group 733">
              <a:extLst>
                <a:ext uri="{FF2B5EF4-FFF2-40B4-BE49-F238E27FC236}">
                  <a16:creationId xmlns:a16="http://schemas.microsoft.com/office/drawing/2014/main" id="{3432B8AC-16F7-4A9E-80E6-EC8BFBA06EDA}"/>
                </a:ext>
              </a:extLst>
            </p:cNvPr>
            <p:cNvGrpSpPr/>
            <p:nvPr/>
          </p:nvGrpSpPr>
          <p:grpSpPr>
            <a:xfrm>
              <a:off x="9185236" y="3266424"/>
              <a:ext cx="164592" cy="164592"/>
              <a:chOff x="5113154" y="4625123"/>
              <a:chExt cx="501969" cy="494182"/>
            </a:xfrm>
          </p:grpSpPr>
          <p:sp>
            <p:nvSpPr>
              <p:cNvPr id="833" name="Rectangle 832">
                <a:extLst>
                  <a:ext uri="{FF2B5EF4-FFF2-40B4-BE49-F238E27FC236}">
                    <a16:creationId xmlns:a16="http://schemas.microsoft.com/office/drawing/2014/main" id="{25E98D9D-8484-439C-A0CF-6CE905DF22C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4" name="Rectangle 833">
                <a:extLst>
                  <a:ext uri="{FF2B5EF4-FFF2-40B4-BE49-F238E27FC236}">
                    <a16:creationId xmlns:a16="http://schemas.microsoft.com/office/drawing/2014/main" id="{74ED04E5-9FCF-4B71-A765-6E463051D24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5" name="Group 734">
              <a:extLst>
                <a:ext uri="{FF2B5EF4-FFF2-40B4-BE49-F238E27FC236}">
                  <a16:creationId xmlns:a16="http://schemas.microsoft.com/office/drawing/2014/main" id="{A0FDCE46-C47B-4858-A40F-C7813B541355}"/>
                </a:ext>
              </a:extLst>
            </p:cNvPr>
            <p:cNvGrpSpPr/>
            <p:nvPr/>
          </p:nvGrpSpPr>
          <p:grpSpPr>
            <a:xfrm>
              <a:off x="9491517" y="3266424"/>
              <a:ext cx="164592" cy="164592"/>
              <a:chOff x="5113154" y="4625123"/>
              <a:chExt cx="501969" cy="494182"/>
            </a:xfrm>
          </p:grpSpPr>
          <p:sp>
            <p:nvSpPr>
              <p:cNvPr id="831" name="Rectangle 830">
                <a:extLst>
                  <a:ext uri="{FF2B5EF4-FFF2-40B4-BE49-F238E27FC236}">
                    <a16:creationId xmlns:a16="http://schemas.microsoft.com/office/drawing/2014/main" id="{6484AEED-C12B-4E00-9470-2C346F50EE4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2" name="Rectangle 831">
                <a:extLst>
                  <a:ext uri="{FF2B5EF4-FFF2-40B4-BE49-F238E27FC236}">
                    <a16:creationId xmlns:a16="http://schemas.microsoft.com/office/drawing/2014/main" id="{FC8246C6-B4B6-4F07-A026-1A9E294CB9E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6" name="Group 735">
              <a:extLst>
                <a:ext uri="{FF2B5EF4-FFF2-40B4-BE49-F238E27FC236}">
                  <a16:creationId xmlns:a16="http://schemas.microsoft.com/office/drawing/2014/main" id="{A5D8DA27-55C8-4F80-AF62-3B94FF203CE6}"/>
                </a:ext>
              </a:extLst>
            </p:cNvPr>
            <p:cNvGrpSpPr/>
            <p:nvPr/>
          </p:nvGrpSpPr>
          <p:grpSpPr>
            <a:xfrm>
              <a:off x="9797799" y="3266424"/>
              <a:ext cx="164592" cy="164592"/>
              <a:chOff x="5113154" y="4625123"/>
              <a:chExt cx="501969" cy="494182"/>
            </a:xfrm>
          </p:grpSpPr>
          <p:sp>
            <p:nvSpPr>
              <p:cNvPr id="829" name="Rectangle 828">
                <a:extLst>
                  <a:ext uri="{FF2B5EF4-FFF2-40B4-BE49-F238E27FC236}">
                    <a16:creationId xmlns:a16="http://schemas.microsoft.com/office/drawing/2014/main" id="{3B33E667-A9CA-4FB3-9906-3BCAB6F5899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0" name="Rectangle 829">
                <a:extLst>
                  <a:ext uri="{FF2B5EF4-FFF2-40B4-BE49-F238E27FC236}">
                    <a16:creationId xmlns:a16="http://schemas.microsoft.com/office/drawing/2014/main" id="{5A9FBEB0-4FAB-4597-8293-A720029C3D7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7" name="Group 736">
              <a:extLst>
                <a:ext uri="{FF2B5EF4-FFF2-40B4-BE49-F238E27FC236}">
                  <a16:creationId xmlns:a16="http://schemas.microsoft.com/office/drawing/2014/main" id="{555A57B0-0F86-4D15-92A5-229232379F04}"/>
                </a:ext>
              </a:extLst>
            </p:cNvPr>
            <p:cNvGrpSpPr/>
            <p:nvPr/>
          </p:nvGrpSpPr>
          <p:grpSpPr>
            <a:xfrm>
              <a:off x="10104081" y="3266424"/>
              <a:ext cx="164592" cy="164592"/>
              <a:chOff x="5113154" y="4625123"/>
              <a:chExt cx="501969" cy="494182"/>
            </a:xfrm>
          </p:grpSpPr>
          <p:sp>
            <p:nvSpPr>
              <p:cNvPr id="827" name="Rectangle 826">
                <a:extLst>
                  <a:ext uri="{FF2B5EF4-FFF2-40B4-BE49-F238E27FC236}">
                    <a16:creationId xmlns:a16="http://schemas.microsoft.com/office/drawing/2014/main" id="{120B877A-B513-49C2-9996-C63A1809C26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8" name="Rectangle 827">
                <a:extLst>
                  <a:ext uri="{FF2B5EF4-FFF2-40B4-BE49-F238E27FC236}">
                    <a16:creationId xmlns:a16="http://schemas.microsoft.com/office/drawing/2014/main" id="{DB942DEB-7200-4730-8BC2-7850EA86DF4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BE769266-967F-45F0-A931-9A08DCADE28C}"/>
                </a:ext>
              </a:extLst>
            </p:cNvPr>
            <p:cNvGrpSpPr/>
            <p:nvPr/>
          </p:nvGrpSpPr>
          <p:grpSpPr>
            <a:xfrm>
              <a:off x="10410363" y="3266424"/>
              <a:ext cx="164592" cy="164592"/>
              <a:chOff x="5113154" y="4625123"/>
              <a:chExt cx="501969" cy="494182"/>
            </a:xfrm>
          </p:grpSpPr>
          <p:sp>
            <p:nvSpPr>
              <p:cNvPr id="825" name="Rectangle 824">
                <a:extLst>
                  <a:ext uri="{FF2B5EF4-FFF2-40B4-BE49-F238E27FC236}">
                    <a16:creationId xmlns:a16="http://schemas.microsoft.com/office/drawing/2014/main" id="{9449EACD-9609-4E4D-85BE-74EE5B935B3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6" name="Rectangle 825">
                <a:extLst>
                  <a:ext uri="{FF2B5EF4-FFF2-40B4-BE49-F238E27FC236}">
                    <a16:creationId xmlns:a16="http://schemas.microsoft.com/office/drawing/2014/main" id="{FD3D5BD9-8836-4CFC-91F5-116964163D5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A5E85618-DF11-4EAB-8F25-46B7ACB8FC09}"/>
                </a:ext>
              </a:extLst>
            </p:cNvPr>
            <p:cNvGrpSpPr/>
            <p:nvPr/>
          </p:nvGrpSpPr>
          <p:grpSpPr>
            <a:xfrm>
              <a:off x="10716645" y="3266424"/>
              <a:ext cx="164592" cy="164592"/>
              <a:chOff x="5113154" y="4625123"/>
              <a:chExt cx="501969" cy="494182"/>
            </a:xfrm>
          </p:grpSpPr>
          <p:sp>
            <p:nvSpPr>
              <p:cNvPr id="823" name="Rectangle 822">
                <a:extLst>
                  <a:ext uri="{FF2B5EF4-FFF2-40B4-BE49-F238E27FC236}">
                    <a16:creationId xmlns:a16="http://schemas.microsoft.com/office/drawing/2014/main" id="{587533BE-8B72-4781-A608-B0D508EB347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4" name="Rectangle 823">
                <a:extLst>
                  <a:ext uri="{FF2B5EF4-FFF2-40B4-BE49-F238E27FC236}">
                    <a16:creationId xmlns:a16="http://schemas.microsoft.com/office/drawing/2014/main" id="{7DBF9C67-B3C4-40F8-8258-931E70BD15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D82090D8-979E-4D97-ABF1-12425F294360}"/>
                </a:ext>
              </a:extLst>
            </p:cNvPr>
            <p:cNvGrpSpPr/>
            <p:nvPr/>
          </p:nvGrpSpPr>
          <p:grpSpPr>
            <a:xfrm>
              <a:off x="11022926" y="3266424"/>
              <a:ext cx="164592" cy="164592"/>
              <a:chOff x="5113154" y="4625123"/>
              <a:chExt cx="501969" cy="494182"/>
            </a:xfrm>
          </p:grpSpPr>
          <p:sp>
            <p:nvSpPr>
              <p:cNvPr id="821" name="Rectangle 820">
                <a:extLst>
                  <a:ext uri="{FF2B5EF4-FFF2-40B4-BE49-F238E27FC236}">
                    <a16:creationId xmlns:a16="http://schemas.microsoft.com/office/drawing/2014/main" id="{95821121-0B0E-4AFB-9EB5-95A9ACFC436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2" name="Rectangle 821">
                <a:extLst>
                  <a:ext uri="{FF2B5EF4-FFF2-40B4-BE49-F238E27FC236}">
                    <a16:creationId xmlns:a16="http://schemas.microsoft.com/office/drawing/2014/main" id="{5A1D86D8-320D-4512-BF86-6865FF2573A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1" name="Group 740">
              <a:extLst>
                <a:ext uri="{FF2B5EF4-FFF2-40B4-BE49-F238E27FC236}">
                  <a16:creationId xmlns:a16="http://schemas.microsoft.com/office/drawing/2014/main" id="{4E5EBE6D-3747-4573-AA67-2D077535FF17}"/>
                </a:ext>
              </a:extLst>
            </p:cNvPr>
            <p:cNvGrpSpPr/>
            <p:nvPr/>
          </p:nvGrpSpPr>
          <p:grpSpPr>
            <a:xfrm>
              <a:off x="11329208" y="3266424"/>
              <a:ext cx="164592" cy="164592"/>
              <a:chOff x="5113154" y="4625123"/>
              <a:chExt cx="501969" cy="494182"/>
            </a:xfrm>
          </p:grpSpPr>
          <p:sp>
            <p:nvSpPr>
              <p:cNvPr id="819" name="Rectangle 818">
                <a:extLst>
                  <a:ext uri="{FF2B5EF4-FFF2-40B4-BE49-F238E27FC236}">
                    <a16:creationId xmlns:a16="http://schemas.microsoft.com/office/drawing/2014/main" id="{C9E3443A-171E-40EB-BB82-9F892C0B13A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0" name="Rectangle 819">
                <a:extLst>
                  <a:ext uri="{FF2B5EF4-FFF2-40B4-BE49-F238E27FC236}">
                    <a16:creationId xmlns:a16="http://schemas.microsoft.com/office/drawing/2014/main" id="{3181F482-A238-450C-90F7-511CCA6BCDF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2" name="Group 741">
              <a:extLst>
                <a:ext uri="{FF2B5EF4-FFF2-40B4-BE49-F238E27FC236}">
                  <a16:creationId xmlns:a16="http://schemas.microsoft.com/office/drawing/2014/main" id="{0641ED1D-E72B-4EDB-AB16-E42187BC13AF}"/>
                </a:ext>
              </a:extLst>
            </p:cNvPr>
            <p:cNvGrpSpPr/>
            <p:nvPr/>
          </p:nvGrpSpPr>
          <p:grpSpPr>
            <a:xfrm>
              <a:off x="11635494" y="3266424"/>
              <a:ext cx="164592" cy="164592"/>
              <a:chOff x="5113154" y="4625123"/>
              <a:chExt cx="501969" cy="494182"/>
            </a:xfrm>
          </p:grpSpPr>
          <p:sp>
            <p:nvSpPr>
              <p:cNvPr id="817" name="Rectangle 816">
                <a:extLst>
                  <a:ext uri="{FF2B5EF4-FFF2-40B4-BE49-F238E27FC236}">
                    <a16:creationId xmlns:a16="http://schemas.microsoft.com/office/drawing/2014/main" id="{2556FEB2-8458-4A53-98E9-46A96E77D34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8" name="Rectangle 817">
                <a:extLst>
                  <a:ext uri="{FF2B5EF4-FFF2-40B4-BE49-F238E27FC236}">
                    <a16:creationId xmlns:a16="http://schemas.microsoft.com/office/drawing/2014/main" id="{789F007D-7D1D-4C5F-940B-0E6DE5284D9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43" name="Oval 742">
              <a:extLst>
                <a:ext uri="{FF2B5EF4-FFF2-40B4-BE49-F238E27FC236}">
                  <a16:creationId xmlns:a16="http://schemas.microsoft.com/office/drawing/2014/main" id="{98D81B1E-D76F-47DB-979E-EA0BAAC73FEB}"/>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Oval 743">
              <a:extLst>
                <a:ext uri="{FF2B5EF4-FFF2-40B4-BE49-F238E27FC236}">
                  <a16:creationId xmlns:a16="http://schemas.microsoft.com/office/drawing/2014/main" id="{44E34F5F-C95A-4FFF-AC64-849326E0AE81}"/>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5" name="Group 744">
              <a:extLst>
                <a:ext uri="{FF2B5EF4-FFF2-40B4-BE49-F238E27FC236}">
                  <a16:creationId xmlns:a16="http://schemas.microsoft.com/office/drawing/2014/main" id="{B320F498-ACA6-40AF-ABA6-343CFEB9D6D0}"/>
                </a:ext>
              </a:extLst>
            </p:cNvPr>
            <p:cNvGrpSpPr/>
            <p:nvPr/>
          </p:nvGrpSpPr>
          <p:grpSpPr>
            <a:xfrm flipV="1">
              <a:off x="4591009" y="3471551"/>
              <a:ext cx="164592" cy="164592"/>
              <a:chOff x="5113154" y="4625123"/>
              <a:chExt cx="501969" cy="494182"/>
            </a:xfrm>
          </p:grpSpPr>
          <p:sp>
            <p:nvSpPr>
              <p:cNvPr id="815" name="Rectangle 814">
                <a:extLst>
                  <a:ext uri="{FF2B5EF4-FFF2-40B4-BE49-F238E27FC236}">
                    <a16:creationId xmlns:a16="http://schemas.microsoft.com/office/drawing/2014/main" id="{C7822419-1F25-4B60-8FAD-0CA1F3A3BD3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6" name="Rectangle 815">
                <a:extLst>
                  <a:ext uri="{FF2B5EF4-FFF2-40B4-BE49-F238E27FC236}">
                    <a16:creationId xmlns:a16="http://schemas.microsoft.com/office/drawing/2014/main" id="{ED307962-08BC-4820-926A-469ECD6324C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6" name="Group 745">
              <a:extLst>
                <a:ext uri="{FF2B5EF4-FFF2-40B4-BE49-F238E27FC236}">
                  <a16:creationId xmlns:a16="http://schemas.microsoft.com/office/drawing/2014/main" id="{2F2BC9DC-868D-407D-A55F-FDD4CBB8C58B}"/>
                </a:ext>
              </a:extLst>
            </p:cNvPr>
            <p:cNvGrpSpPr/>
            <p:nvPr/>
          </p:nvGrpSpPr>
          <p:grpSpPr>
            <a:xfrm flipV="1">
              <a:off x="4897291" y="3471551"/>
              <a:ext cx="164592" cy="164592"/>
              <a:chOff x="5113154" y="4625123"/>
              <a:chExt cx="501969" cy="494182"/>
            </a:xfrm>
          </p:grpSpPr>
          <p:sp>
            <p:nvSpPr>
              <p:cNvPr id="813" name="Rectangle 812">
                <a:extLst>
                  <a:ext uri="{FF2B5EF4-FFF2-40B4-BE49-F238E27FC236}">
                    <a16:creationId xmlns:a16="http://schemas.microsoft.com/office/drawing/2014/main" id="{A7842F50-B3EC-41AA-A66E-5002C31A2BF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4" name="Rectangle 813">
                <a:extLst>
                  <a:ext uri="{FF2B5EF4-FFF2-40B4-BE49-F238E27FC236}">
                    <a16:creationId xmlns:a16="http://schemas.microsoft.com/office/drawing/2014/main" id="{7943B877-F289-4135-91E1-62A6E01688B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7" name="Group 746">
              <a:extLst>
                <a:ext uri="{FF2B5EF4-FFF2-40B4-BE49-F238E27FC236}">
                  <a16:creationId xmlns:a16="http://schemas.microsoft.com/office/drawing/2014/main" id="{651B5EB3-6A22-4DAD-AF61-99A7A2B728E4}"/>
                </a:ext>
              </a:extLst>
            </p:cNvPr>
            <p:cNvGrpSpPr/>
            <p:nvPr/>
          </p:nvGrpSpPr>
          <p:grpSpPr>
            <a:xfrm flipV="1">
              <a:off x="5203573" y="3471551"/>
              <a:ext cx="164592" cy="164592"/>
              <a:chOff x="5113154" y="4625123"/>
              <a:chExt cx="501969" cy="494182"/>
            </a:xfrm>
          </p:grpSpPr>
          <p:sp>
            <p:nvSpPr>
              <p:cNvPr id="811" name="Rectangle 810">
                <a:extLst>
                  <a:ext uri="{FF2B5EF4-FFF2-40B4-BE49-F238E27FC236}">
                    <a16:creationId xmlns:a16="http://schemas.microsoft.com/office/drawing/2014/main" id="{7FE8F0C9-55EA-40BD-A6B7-8962E25A9DF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2" name="Rectangle 811">
                <a:extLst>
                  <a:ext uri="{FF2B5EF4-FFF2-40B4-BE49-F238E27FC236}">
                    <a16:creationId xmlns:a16="http://schemas.microsoft.com/office/drawing/2014/main" id="{E84E41B4-BFE8-4A3C-93BD-B89AA81C4E8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0B8EC7F4-F4A2-4CF2-827D-34516D7EEEF3}"/>
                </a:ext>
              </a:extLst>
            </p:cNvPr>
            <p:cNvGrpSpPr/>
            <p:nvPr/>
          </p:nvGrpSpPr>
          <p:grpSpPr>
            <a:xfrm flipV="1">
              <a:off x="5509854" y="3471551"/>
              <a:ext cx="164592" cy="164592"/>
              <a:chOff x="5113154" y="4625123"/>
              <a:chExt cx="501969" cy="494182"/>
            </a:xfrm>
          </p:grpSpPr>
          <p:sp>
            <p:nvSpPr>
              <p:cNvPr id="809" name="Rectangle 808">
                <a:extLst>
                  <a:ext uri="{FF2B5EF4-FFF2-40B4-BE49-F238E27FC236}">
                    <a16:creationId xmlns:a16="http://schemas.microsoft.com/office/drawing/2014/main" id="{F1F3B5AF-D957-430D-B182-2F311AABFDB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a:extLst>
                  <a:ext uri="{FF2B5EF4-FFF2-40B4-BE49-F238E27FC236}">
                    <a16:creationId xmlns:a16="http://schemas.microsoft.com/office/drawing/2014/main" id="{B61BE608-A3B8-4E87-83D4-5C518446EA6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9" name="Group 748">
              <a:extLst>
                <a:ext uri="{FF2B5EF4-FFF2-40B4-BE49-F238E27FC236}">
                  <a16:creationId xmlns:a16="http://schemas.microsoft.com/office/drawing/2014/main" id="{7AE53C30-9BB2-4C5D-B0E7-56561824E712}"/>
                </a:ext>
              </a:extLst>
            </p:cNvPr>
            <p:cNvGrpSpPr/>
            <p:nvPr/>
          </p:nvGrpSpPr>
          <p:grpSpPr>
            <a:xfrm flipV="1">
              <a:off x="5816136" y="3471551"/>
              <a:ext cx="164592" cy="164592"/>
              <a:chOff x="5113154" y="4625123"/>
              <a:chExt cx="501969" cy="494182"/>
            </a:xfrm>
          </p:grpSpPr>
          <p:sp>
            <p:nvSpPr>
              <p:cNvPr id="807" name="Rectangle 806">
                <a:extLst>
                  <a:ext uri="{FF2B5EF4-FFF2-40B4-BE49-F238E27FC236}">
                    <a16:creationId xmlns:a16="http://schemas.microsoft.com/office/drawing/2014/main" id="{9EACE60B-E920-49AE-ADD4-1D8EEB8D562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8" name="Rectangle 807">
                <a:extLst>
                  <a:ext uri="{FF2B5EF4-FFF2-40B4-BE49-F238E27FC236}">
                    <a16:creationId xmlns:a16="http://schemas.microsoft.com/office/drawing/2014/main" id="{F53A2EEE-45C3-4AE2-BAE1-2B8E0DDCE9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0" name="Group 749">
              <a:extLst>
                <a:ext uri="{FF2B5EF4-FFF2-40B4-BE49-F238E27FC236}">
                  <a16:creationId xmlns:a16="http://schemas.microsoft.com/office/drawing/2014/main" id="{DC97EF1C-D82D-4C2F-9A10-3133E93DCDC1}"/>
                </a:ext>
              </a:extLst>
            </p:cNvPr>
            <p:cNvGrpSpPr/>
            <p:nvPr/>
          </p:nvGrpSpPr>
          <p:grpSpPr>
            <a:xfrm flipV="1">
              <a:off x="6122418" y="3471551"/>
              <a:ext cx="164592" cy="164592"/>
              <a:chOff x="5113154" y="4625123"/>
              <a:chExt cx="501969" cy="494182"/>
            </a:xfrm>
          </p:grpSpPr>
          <p:sp>
            <p:nvSpPr>
              <p:cNvPr id="805" name="Rectangle 804">
                <a:extLst>
                  <a:ext uri="{FF2B5EF4-FFF2-40B4-BE49-F238E27FC236}">
                    <a16:creationId xmlns:a16="http://schemas.microsoft.com/office/drawing/2014/main" id="{897485AE-861C-45FE-B392-ABB26F5237D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a:extLst>
                  <a:ext uri="{FF2B5EF4-FFF2-40B4-BE49-F238E27FC236}">
                    <a16:creationId xmlns:a16="http://schemas.microsoft.com/office/drawing/2014/main" id="{9665E4CD-34F2-4410-BAC9-9DA95FE15D2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16020E5D-7BD2-43D1-9D2D-A349423C6C17}"/>
                </a:ext>
              </a:extLst>
            </p:cNvPr>
            <p:cNvGrpSpPr/>
            <p:nvPr/>
          </p:nvGrpSpPr>
          <p:grpSpPr>
            <a:xfrm flipV="1">
              <a:off x="6734981" y="3471551"/>
              <a:ext cx="164592" cy="164592"/>
              <a:chOff x="5113154" y="4625123"/>
              <a:chExt cx="501969" cy="494182"/>
            </a:xfrm>
          </p:grpSpPr>
          <p:sp>
            <p:nvSpPr>
              <p:cNvPr id="803" name="Rectangle 802">
                <a:extLst>
                  <a:ext uri="{FF2B5EF4-FFF2-40B4-BE49-F238E27FC236}">
                    <a16:creationId xmlns:a16="http://schemas.microsoft.com/office/drawing/2014/main" id="{4439F130-C716-4B57-8BA7-BF771AD43E6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4" name="Rectangle 803">
                <a:extLst>
                  <a:ext uri="{FF2B5EF4-FFF2-40B4-BE49-F238E27FC236}">
                    <a16:creationId xmlns:a16="http://schemas.microsoft.com/office/drawing/2014/main" id="{7F1BBE48-8B65-451F-BF74-665026BE2A0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B82E2E85-0869-4FE4-A93A-C9ADDC6FBEFF}"/>
                </a:ext>
              </a:extLst>
            </p:cNvPr>
            <p:cNvGrpSpPr/>
            <p:nvPr/>
          </p:nvGrpSpPr>
          <p:grpSpPr>
            <a:xfrm flipV="1">
              <a:off x="6428700" y="3471551"/>
              <a:ext cx="164592" cy="164592"/>
              <a:chOff x="5113154" y="4625123"/>
              <a:chExt cx="501969" cy="494182"/>
            </a:xfrm>
          </p:grpSpPr>
          <p:sp>
            <p:nvSpPr>
              <p:cNvPr id="801" name="Rectangle 800">
                <a:extLst>
                  <a:ext uri="{FF2B5EF4-FFF2-40B4-BE49-F238E27FC236}">
                    <a16:creationId xmlns:a16="http://schemas.microsoft.com/office/drawing/2014/main" id="{925DCE5D-867F-42F2-80FD-919D491672D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2" name="Rectangle 801">
                <a:extLst>
                  <a:ext uri="{FF2B5EF4-FFF2-40B4-BE49-F238E27FC236}">
                    <a16:creationId xmlns:a16="http://schemas.microsoft.com/office/drawing/2014/main" id="{4FE82862-7737-471E-B5C7-732A5B66141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1E149CCA-3D7E-4D2D-88C6-359A47F3272C}"/>
                </a:ext>
              </a:extLst>
            </p:cNvPr>
            <p:cNvGrpSpPr/>
            <p:nvPr/>
          </p:nvGrpSpPr>
          <p:grpSpPr>
            <a:xfrm flipV="1">
              <a:off x="7041263" y="3471551"/>
              <a:ext cx="164592" cy="164592"/>
              <a:chOff x="5113154" y="4625123"/>
              <a:chExt cx="501969" cy="494182"/>
            </a:xfrm>
          </p:grpSpPr>
          <p:sp>
            <p:nvSpPr>
              <p:cNvPr id="799" name="Rectangle 798">
                <a:extLst>
                  <a:ext uri="{FF2B5EF4-FFF2-40B4-BE49-F238E27FC236}">
                    <a16:creationId xmlns:a16="http://schemas.microsoft.com/office/drawing/2014/main" id="{B2C37212-6A27-4D4A-B47A-DF04DD50C00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0" name="Rectangle 799">
                <a:extLst>
                  <a:ext uri="{FF2B5EF4-FFF2-40B4-BE49-F238E27FC236}">
                    <a16:creationId xmlns:a16="http://schemas.microsoft.com/office/drawing/2014/main" id="{432168AD-1D09-425B-82A3-0D2AF907510C}"/>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4" name="Group 753">
              <a:extLst>
                <a:ext uri="{FF2B5EF4-FFF2-40B4-BE49-F238E27FC236}">
                  <a16:creationId xmlns:a16="http://schemas.microsoft.com/office/drawing/2014/main" id="{1CC31E87-E9DF-4624-B4C3-E66529B0309E}"/>
                </a:ext>
              </a:extLst>
            </p:cNvPr>
            <p:cNvGrpSpPr/>
            <p:nvPr/>
          </p:nvGrpSpPr>
          <p:grpSpPr>
            <a:xfrm flipV="1">
              <a:off x="7347545" y="3471551"/>
              <a:ext cx="164592" cy="164592"/>
              <a:chOff x="5113154" y="4625123"/>
              <a:chExt cx="501969" cy="494182"/>
            </a:xfrm>
          </p:grpSpPr>
          <p:sp>
            <p:nvSpPr>
              <p:cNvPr id="797" name="Rectangle 796">
                <a:extLst>
                  <a:ext uri="{FF2B5EF4-FFF2-40B4-BE49-F238E27FC236}">
                    <a16:creationId xmlns:a16="http://schemas.microsoft.com/office/drawing/2014/main" id="{2E35A998-48D3-4875-9807-EE34CB0CE79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Rectangle 797">
                <a:extLst>
                  <a:ext uri="{FF2B5EF4-FFF2-40B4-BE49-F238E27FC236}">
                    <a16:creationId xmlns:a16="http://schemas.microsoft.com/office/drawing/2014/main" id="{32721E9E-E4CB-49AC-9311-8BC02597107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5" name="Group 754">
              <a:extLst>
                <a:ext uri="{FF2B5EF4-FFF2-40B4-BE49-F238E27FC236}">
                  <a16:creationId xmlns:a16="http://schemas.microsoft.com/office/drawing/2014/main" id="{9BEDB652-5480-4316-9129-024A3395DABF}"/>
                </a:ext>
              </a:extLst>
            </p:cNvPr>
            <p:cNvGrpSpPr/>
            <p:nvPr/>
          </p:nvGrpSpPr>
          <p:grpSpPr>
            <a:xfrm flipV="1">
              <a:off x="7653827" y="3471551"/>
              <a:ext cx="164592" cy="164592"/>
              <a:chOff x="5113154" y="4625123"/>
              <a:chExt cx="501969" cy="494182"/>
            </a:xfrm>
          </p:grpSpPr>
          <p:sp>
            <p:nvSpPr>
              <p:cNvPr id="795" name="Rectangle 794">
                <a:extLst>
                  <a:ext uri="{FF2B5EF4-FFF2-40B4-BE49-F238E27FC236}">
                    <a16:creationId xmlns:a16="http://schemas.microsoft.com/office/drawing/2014/main" id="{20D50ACD-5AE2-4544-8036-7FD5382E3F6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6" name="Rectangle 795">
                <a:extLst>
                  <a:ext uri="{FF2B5EF4-FFF2-40B4-BE49-F238E27FC236}">
                    <a16:creationId xmlns:a16="http://schemas.microsoft.com/office/drawing/2014/main" id="{7EFE0594-B7CD-48CF-B3D8-E2A6CE13572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6" name="Group 755">
              <a:extLst>
                <a:ext uri="{FF2B5EF4-FFF2-40B4-BE49-F238E27FC236}">
                  <a16:creationId xmlns:a16="http://schemas.microsoft.com/office/drawing/2014/main" id="{2B5233FC-671F-40C9-BB9F-887A8ED540C8}"/>
                </a:ext>
              </a:extLst>
            </p:cNvPr>
            <p:cNvGrpSpPr/>
            <p:nvPr/>
          </p:nvGrpSpPr>
          <p:grpSpPr>
            <a:xfrm flipV="1">
              <a:off x="7960109" y="3471551"/>
              <a:ext cx="164592" cy="164592"/>
              <a:chOff x="5113154" y="4625123"/>
              <a:chExt cx="501969" cy="494182"/>
            </a:xfrm>
          </p:grpSpPr>
          <p:sp>
            <p:nvSpPr>
              <p:cNvPr id="793" name="Rectangle 792">
                <a:extLst>
                  <a:ext uri="{FF2B5EF4-FFF2-40B4-BE49-F238E27FC236}">
                    <a16:creationId xmlns:a16="http://schemas.microsoft.com/office/drawing/2014/main" id="{F145B490-B891-4AB9-ABAB-83DE3684D68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4" name="Rectangle 793">
                <a:extLst>
                  <a:ext uri="{FF2B5EF4-FFF2-40B4-BE49-F238E27FC236}">
                    <a16:creationId xmlns:a16="http://schemas.microsoft.com/office/drawing/2014/main" id="{8EBEC433-EA75-49C2-BB66-182F82A7B3D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7" name="Group 756">
              <a:extLst>
                <a:ext uri="{FF2B5EF4-FFF2-40B4-BE49-F238E27FC236}">
                  <a16:creationId xmlns:a16="http://schemas.microsoft.com/office/drawing/2014/main" id="{7A287009-B232-4FFB-A980-B37BA6ED8E59}"/>
                </a:ext>
              </a:extLst>
            </p:cNvPr>
            <p:cNvGrpSpPr/>
            <p:nvPr/>
          </p:nvGrpSpPr>
          <p:grpSpPr>
            <a:xfrm flipV="1">
              <a:off x="8266390" y="3471551"/>
              <a:ext cx="164592" cy="164592"/>
              <a:chOff x="5113154" y="4625123"/>
              <a:chExt cx="501969" cy="494182"/>
            </a:xfrm>
          </p:grpSpPr>
          <p:sp>
            <p:nvSpPr>
              <p:cNvPr id="791" name="Rectangle 790">
                <a:extLst>
                  <a:ext uri="{FF2B5EF4-FFF2-40B4-BE49-F238E27FC236}">
                    <a16:creationId xmlns:a16="http://schemas.microsoft.com/office/drawing/2014/main" id="{2182F3BA-3623-4EBF-95D0-3D0DF285BAEF}"/>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2" name="Rectangle 791">
                <a:extLst>
                  <a:ext uri="{FF2B5EF4-FFF2-40B4-BE49-F238E27FC236}">
                    <a16:creationId xmlns:a16="http://schemas.microsoft.com/office/drawing/2014/main" id="{91F12443-015A-4072-A7AC-E9AED6FADC2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8" name="Group 757">
              <a:extLst>
                <a:ext uri="{FF2B5EF4-FFF2-40B4-BE49-F238E27FC236}">
                  <a16:creationId xmlns:a16="http://schemas.microsoft.com/office/drawing/2014/main" id="{1D9790C1-27A3-4A63-9629-81B1637D2E99}"/>
                </a:ext>
              </a:extLst>
            </p:cNvPr>
            <p:cNvGrpSpPr/>
            <p:nvPr/>
          </p:nvGrpSpPr>
          <p:grpSpPr>
            <a:xfrm flipV="1">
              <a:off x="8572672" y="3471551"/>
              <a:ext cx="164592" cy="164592"/>
              <a:chOff x="5113154" y="4625123"/>
              <a:chExt cx="501969" cy="494182"/>
            </a:xfrm>
          </p:grpSpPr>
          <p:sp>
            <p:nvSpPr>
              <p:cNvPr id="789" name="Rectangle 788">
                <a:extLst>
                  <a:ext uri="{FF2B5EF4-FFF2-40B4-BE49-F238E27FC236}">
                    <a16:creationId xmlns:a16="http://schemas.microsoft.com/office/drawing/2014/main" id="{21E46CFD-276E-4F82-BA61-C32F37E00E6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0714AA1D-A2E2-42FE-80ED-A1694D23C3C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9" name="Group 758">
              <a:extLst>
                <a:ext uri="{FF2B5EF4-FFF2-40B4-BE49-F238E27FC236}">
                  <a16:creationId xmlns:a16="http://schemas.microsoft.com/office/drawing/2014/main" id="{ECCF0C61-45CA-4747-AAB3-A0E895986EB5}"/>
                </a:ext>
              </a:extLst>
            </p:cNvPr>
            <p:cNvGrpSpPr/>
            <p:nvPr/>
          </p:nvGrpSpPr>
          <p:grpSpPr>
            <a:xfrm flipV="1">
              <a:off x="8878954" y="3471551"/>
              <a:ext cx="164592" cy="164592"/>
              <a:chOff x="5113154" y="4625123"/>
              <a:chExt cx="501969" cy="494182"/>
            </a:xfrm>
          </p:grpSpPr>
          <p:sp>
            <p:nvSpPr>
              <p:cNvPr id="787" name="Rectangle 786">
                <a:extLst>
                  <a:ext uri="{FF2B5EF4-FFF2-40B4-BE49-F238E27FC236}">
                    <a16:creationId xmlns:a16="http://schemas.microsoft.com/office/drawing/2014/main" id="{E0227B4E-7F1F-473F-8B6C-7445F19DC68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8" name="Rectangle 787">
                <a:extLst>
                  <a:ext uri="{FF2B5EF4-FFF2-40B4-BE49-F238E27FC236}">
                    <a16:creationId xmlns:a16="http://schemas.microsoft.com/office/drawing/2014/main" id="{342E5A76-CD75-452A-8037-F0B4B3EB56C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0" name="Group 759">
              <a:extLst>
                <a:ext uri="{FF2B5EF4-FFF2-40B4-BE49-F238E27FC236}">
                  <a16:creationId xmlns:a16="http://schemas.microsoft.com/office/drawing/2014/main" id="{E960B1BB-34DE-4D09-88F3-A9577911EE2C}"/>
                </a:ext>
              </a:extLst>
            </p:cNvPr>
            <p:cNvGrpSpPr/>
            <p:nvPr/>
          </p:nvGrpSpPr>
          <p:grpSpPr>
            <a:xfrm flipV="1">
              <a:off x="9185236" y="3471551"/>
              <a:ext cx="164592" cy="164592"/>
              <a:chOff x="5113154" y="4625123"/>
              <a:chExt cx="501969" cy="494182"/>
            </a:xfrm>
          </p:grpSpPr>
          <p:sp>
            <p:nvSpPr>
              <p:cNvPr id="785" name="Rectangle 784">
                <a:extLst>
                  <a:ext uri="{FF2B5EF4-FFF2-40B4-BE49-F238E27FC236}">
                    <a16:creationId xmlns:a16="http://schemas.microsoft.com/office/drawing/2014/main" id="{7D61C258-CFF2-4F37-B44A-35D59262202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a:extLst>
                  <a:ext uri="{FF2B5EF4-FFF2-40B4-BE49-F238E27FC236}">
                    <a16:creationId xmlns:a16="http://schemas.microsoft.com/office/drawing/2014/main" id="{D674423C-B32A-4564-8DAC-965AAF242B3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1" name="Group 760">
              <a:extLst>
                <a:ext uri="{FF2B5EF4-FFF2-40B4-BE49-F238E27FC236}">
                  <a16:creationId xmlns:a16="http://schemas.microsoft.com/office/drawing/2014/main" id="{0EE72770-3032-4877-AF29-336EA13E640D}"/>
                </a:ext>
              </a:extLst>
            </p:cNvPr>
            <p:cNvGrpSpPr/>
            <p:nvPr/>
          </p:nvGrpSpPr>
          <p:grpSpPr>
            <a:xfrm flipV="1">
              <a:off x="9491517" y="3471551"/>
              <a:ext cx="164592" cy="164592"/>
              <a:chOff x="5113154" y="4625123"/>
              <a:chExt cx="501969" cy="494182"/>
            </a:xfrm>
          </p:grpSpPr>
          <p:sp>
            <p:nvSpPr>
              <p:cNvPr id="783" name="Rectangle 782">
                <a:extLst>
                  <a:ext uri="{FF2B5EF4-FFF2-40B4-BE49-F238E27FC236}">
                    <a16:creationId xmlns:a16="http://schemas.microsoft.com/office/drawing/2014/main" id="{8B714047-0B6C-47B5-90D9-0F07D9ACE7F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a:extLst>
                  <a:ext uri="{FF2B5EF4-FFF2-40B4-BE49-F238E27FC236}">
                    <a16:creationId xmlns:a16="http://schemas.microsoft.com/office/drawing/2014/main" id="{62C4727F-0044-4BE6-B0E9-8130698C82C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FFE1512A-5B4D-494A-B156-38AFC78D4368}"/>
                </a:ext>
              </a:extLst>
            </p:cNvPr>
            <p:cNvGrpSpPr/>
            <p:nvPr/>
          </p:nvGrpSpPr>
          <p:grpSpPr>
            <a:xfrm flipV="1">
              <a:off x="9797799" y="3471551"/>
              <a:ext cx="164592" cy="164592"/>
              <a:chOff x="5113154" y="4625123"/>
              <a:chExt cx="501969" cy="494182"/>
            </a:xfrm>
          </p:grpSpPr>
          <p:sp>
            <p:nvSpPr>
              <p:cNvPr id="781" name="Rectangle 780">
                <a:extLst>
                  <a:ext uri="{FF2B5EF4-FFF2-40B4-BE49-F238E27FC236}">
                    <a16:creationId xmlns:a16="http://schemas.microsoft.com/office/drawing/2014/main" id="{5E3D4ECE-C57C-4211-8760-191062772F2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a:extLst>
                  <a:ext uri="{FF2B5EF4-FFF2-40B4-BE49-F238E27FC236}">
                    <a16:creationId xmlns:a16="http://schemas.microsoft.com/office/drawing/2014/main" id="{3D144283-C5B7-4368-8EAB-D288C816242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7ED3799E-2307-486D-9C4B-1E98C5E8D8E5}"/>
                </a:ext>
              </a:extLst>
            </p:cNvPr>
            <p:cNvGrpSpPr/>
            <p:nvPr/>
          </p:nvGrpSpPr>
          <p:grpSpPr>
            <a:xfrm flipV="1">
              <a:off x="10104081" y="3471551"/>
              <a:ext cx="164592" cy="164592"/>
              <a:chOff x="5113154" y="4625123"/>
              <a:chExt cx="501969" cy="494182"/>
            </a:xfrm>
          </p:grpSpPr>
          <p:sp>
            <p:nvSpPr>
              <p:cNvPr id="779" name="Rectangle 778">
                <a:extLst>
                  <a:ext uri="{FF2B5EF4-FFF2-40B4-BE49-F238E27FC236}">
                    <a16:creationId xmlns:a16="http://schemas.microsoft.com/office/drawing/2014/main" id="{0D952A7A-0138-4C0B-A903-E372499F1E2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a:extLst>
                  <a:ext uri="{FF2B5EF4-FFF2-40B4-BE49-F238E27FC236}">
                    <a16:creationId xmlns:a16="http://schemas.microsoft.com/office/drawing/2014/main" id="{3508224C-7D7C-40B0-90AB-43ABAB15A44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0D69822A-5057-4362-80BC-DA5B7A7F1F63}"/>
                </a:ext>
              </a:extLst>
            </p:cNvPr>
            <p:cNvGrpSpPr/>
            <p:nvPr/>
          </p:nvGrpSpPr>
          <p:grpSpPr>
            <a:xfrm flipV="1">
              <a:off x="10410363" y="3471551"/>
              <a:ext cx="164592" cy="164592"/>
              <a:chOff x="5113154" y="4625123"/>
              <a:chExt cx="501969" cy="494182"/>
            </a:xfrm>
          </p:grpSpPr>
          <p:sp>
            <p:nvSpPr>
              <p:cNvPr id="777" name="Rectangle 776">
                <a:extLst>
                  <a:ext uri="{FF2B5EF4-FFF2-40B4-BE49-F238E27FC236}">
                    <a16:creationId xmlns:a16="http://schemas.microsoft.com/office/drawing/2014/main" id="{0F4D2CF3-95A8-42F4-9E52-17E846E211B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a:extLst>
                  <a:ext uri="{FF2B5EF4-FFF2-40B4-BE49-F238E27FC236}">
                    <a16:creationId xmlns:a16="http://schemas.microsoft.com/office/drawing/2014/main" id="{BB80595C-DC9E-4DB8-AE46-020C957D8CA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5" name="Group 764">
              <a:extLst>
                <a:ext uri="{FF2B5EF4-FFF2-40B4-BE49-F238E27FC236}">
                  <a16:creationId xmlns:a16="http://schemas.microsoft.com/office/drawing/2014/main" id="{D71BC543-C75E-46B9-9AEE-1BF91A0282EC}"/>
                </a:ext>
              </a:extLst>
            </p:cNvPr>
            <p:cNvGrpSpPr/>
            <p:nvPr/>
          </p:nvGrpSpPr>
          <p:grpSpPr>
            <a:xfrm flipV="1">
              <a:off x="10716645" y="3471551"/>
              <a:ext cx="164592" cy="164592"/>
              <a:chOff x="5113154" y="4625123"/>
              <a:chExt cx="501969" cy="494182"/>
            </a:xfrm>
          </p:grpSpPr>
          <p:sp>
            <p:nvSpPr>
              <p:cNvPr id="775" name="Rectangle 774">
                <a:extLst>
                  <a:ext uri="{FF2B5EF4-FFF2-40B4-BE49-F238E27FC236}">
                    <a16:creationId xmlns:a16="http://schemas.microsoft.com/office/drawing/2014/main" id="{59D9B3D9-C0A3-4402-9807-7F06423E6DE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6" name="Rectangle 775">
                <a:extLst>
                  <a:ext uri="{FF2B5EF4-FFF2-40B4-BE49-F238E27FC236}">
                    <a16:creationId xmlns:a16="http://schemas.microsoft.com/office/drawing/2014/main" id="{6A264675-BCAB-4288-8F59-E912B92142C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6" name="Group 765">
              <a:extLst>
                <a:ext uri="{FF2B5EF4-FFF2-40B4-BE49-F238E27FC236}">
                  <a16:creationId xmlns:a16="http://schemas.microsoft.com/office/drawing/2014/main" id="{48049E1C-F081-425C-B895-A73D28D49653}"/>
                </a:ext>
              </a:extLst>
            </p:cNvPr>
            <p:cNvGrpSpPr/>
            <p:nvPr/>
          </p:nvGrpSpPr>
          <p:grpSpPr>
            <a:xfrm flipV="1">
              <a:off x="11022926" y="3471551"/>
              <a:ext cx="164592" cy="164592"/>
              <a:chOff x="5113154" y="4625123"/>
              <a:chExt cx="501969" cy="494182"/>
            </a:xfrm>
          </p:grpSpPr>
          <p:sp>
            <p:nvSpPr>
              <p:cNvPr id="773" name="Rectangle 772">
                <a:extLst>
                  <a:ext uri="{FF2B5EF4-FFF2-40B4-BE49-F238E27FC236}">
                    <a16:creationId xmlns:a16="http://schemas.microsoft.com/office/drawing/2014/main" id="{A0B2D646-B09E-460F-9651-72C00341476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4" name="Rectangle 773">
                <a:extLst>
                  <a:ext uri="{FF2B5EF4-FFF2-40B4-BE49-F238E27FC236}">
                    <a16:creationId xmlns:a16="http://schemas.microsoft.com/office/drawing/2014/main" id="{9CEF7564-2BF9-47EC-AF1D-68BFC534B08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7" name="Group 766">
              <a:extLst>
                <a:ext uri="{FF2B5EF4-FFF2-40B4-BE49-F238E27FC236}">
                  <a16:creationId xmlns:a16="http://schemas.microsoft.com/office/drawing/2014/main" id="{0F85784A-A377-46D8-B122-2885E31F9B93}"/>
                </a:ext>
              </a:extLst>
            </p:cNvPr>
            <p:cNvGrpSpPr/>
            <p:nvPr/>
          </p:nvGrpSpPr>
          <p:grpSpPr>
            <a:xfrm flipV="1">
              <a:off x="11329208" y="3471551"/>
              <a:ext cx="164592" cy="164592"/>
              <a:chOff x="5113154" y="4625123"/>
              <a:chExt cx="501969" cy="494182"/>
            </a:xfrm>
          </p:grpSpPr>
          <p:sp>
            <p:nvSpPr>
              <p:cNvPr id="771" name="Rectangle 770">
                <a:extLst>
                  <a:ext uri="{FF2B5EF4-FFF2-40B4-BE49-F238E27FC236}">
                    <a16:creationId xmlns:a16="http://schemas.microsoft.com/office/drawing/2014/main" id="{00FC4F66-26AA-4D36-90DC-C1AD33790F9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2" name="Rectangle 771">
                <a:extLst>
                  <a:ext uri="{FF2B5EF4-FFF2-40B4-BE49-F238E27FC236}">
                    <a16:creationId xmlns:a16="http://schemas.microsoft.com/office/drawing/2014/main" id="{5C6D2BE1-20B6-433B-A54F-CE201AA851D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F30ACE19-599F-42B7-929E-2A98C66A2CCF}"/>
                </a:ext>
              </a:extLst>
            </p:cNvPr>
            <p:cNvGrpSpPr/>
            <p:nvPr/>
          </p:nvGrpSpPr>
          <p:grpSpPr>
            <a:xfrm flipV="1">
              <a:off x="11635494" y="3471551"/>
              <a:ext cx="164592" cy="164592"/>
              <a:chOff x="5113154" y="4625123"/>
              <a:chExt cx="501969" cy="494182"/>
            </a:xfrm>
          </p:grpSpPr>
          <p:sp>
            <p:nvSpPr>
              <p:cNvPr id="769" name="Rectangle 768">
                <a:extLst>
                  <a:ext uri="{FF2B5EF4-FFF2-40B4-BE49-F238E27FC236}">
                    <a16:creationId xmlns:a16="http://schemas.microsoft.com/office/drawing/2014/main" id="{4C61DE23-8386-402E-B184-2F3FB1A39EC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0" name="Rectangle 769">
                <a:extLst>
                  <a:ext uri="{FF2B5EF4-FFF2-40B4-BE49-F238E27FC236}">
                    <a16:creationId xmlns:a16="http://schemas.microsoft.com/office/drawing/2014/main" id="{A33EA517-4E9E-46EE-B4A2-3ECEA2D1997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66" name="Group 865">
            <a:extLst>
              <a:ext uri="{FF2B5EF4-FFF2-40B4-BE49-F238E27FC236}">
                <a16:creationId xmlns:a16="http://schemas.microsoft.com/office/drawing/2014/main" id="{14ABB877-D648-464C-81DE-078B6A29BDA3}"/>
              </a:ext>
            </a:extLst>
          </p:cNvPr>
          <p:cNvGrpSpPr/>
          <p:nvPr/>
        </p:nvGrpSpPr>
        <p:grpSpPr>
          <a:xfrm flipH="1">
            <a:off x="8785663" y="1172687"/>
            <a:ext cx="2997418" cy="188762"/>
            <a:chOff x="4125473" y="3205063"/>
            <a:chExt cx="7853601" cy="494579"/>
          </a:xfrm>
        </p:grpSpPr>
        <p:sp>
          <p:nvSpPr>
            <p:cNvPr id="867" name="Rectangle: Rounded Corners 866">
              <a:extLst>
                <a:ext uri="{FF2B5EF4-FFF2-40B4-BE49-F238E27FC236}">
                  <a16:creationId xmlns:a16="http://schemas.microsoft.com/office/drawing/2014/main" id="{825EAB1F-C14A-458C-8DB5-853DF4D8900C}"/>
                </a:ext>
              </a:extLst>
            </p:cNvPr>
            <p:cNvSpPr/>
            <p:nvPr/>
          </p:nvSpPr>
          <p:spPr bwMode="auto">
            <a:xfrm>
              <a:off x="4125473" y="3205063"/>
              <a:ext cx="7853601" cy="494579"/>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8" name="Group 867">
              <a:extLst>
                <a:ext uri="{FF2B5EF4-FFF2-40B4-BE49-F238E27FC236}">
                  <a16:creationId xmlns:a16="http://schemas.microsoft.com/office/drawing/2014/main" id="{65D1B711-05B3-4354-B7FE-8DA2568A6A2E}"/>
                </a:ext>
              </a:extLst>
            </p:cNvPr>
            <p:cNvGrpSpPr/>
            <p:nvPr/>
          </p:nvGrpSpPr>
          <p:grpSpPr>
            <a:xfrm>
              <a:off x="4591009" y="3266424"/>
              <a:ext cx="164592" cy="164592"/>
              <a:chOff x="5113154" y="4625123"/>
              <a:chExt cx="501969" cy="494182"/>
            </a:xfrm>
          </p:grpSpPr>
          <p:sp>
            <p:nvSpPr>
              <p:cNvPr id="1012" name="Rectangle 1011">
                <a:extLst>
                  <a:ext uri="{FF2B5EF4-FFF2-40B4-BE49-F238E27FC236}">
                    <a16:creationId xmlns:a16="http://schemas.microsoft.com/office/drawing/2014/main" id="{D1A01A14-57B4-426D-9E30-BE8197CE60A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3" name="Rectangle 1012">
                <a:extLst>
                  <a:ext uri="{FF2B5EF4-FFF2-40B4-BE49-F238E27FC236}">
                    <a16:creationId xmlns:a16="http://schemas.microsoft.com/office/drawing/2014/main" id="{D906C4DE-91BF-443E-A628-BE030FE6AA1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69" name="Group 868">
              <a:extLst>
                <a:ext uri="{FF2B5EF4-FFF2-40B4-BE49-F238E27FC236}">
                  <a16:creationId xmlns:a16="http://schemas.microsoft.com/office/drawing/2014/main" id="{581E75E2-61B2-4AD3-975A-A4132B16AAAE}"/>
                </a:ext>
              </a:extLst>
            </p:cNvPr>
            <p:cNvGrpSpPr/>
            <p:nvPr/>
          </p:nvGrpSpPr>
          <p:grpSpPr>
            <a:xfrm>
              <a:off x="4897291" y="3266424"/>
              <a:ext cx="164592" cy="164592"/>
              <a:chOff x="5113154" y="4625123"/>
              <a:chExt cx="501969" cy="494182"/>
            </a:xfrm>
          </p:grpSpPr>
          <p:sp>
            <p:nvSpPr>
              <p:cNvPr id="1010" name="Rectangle 1009">
                <a:extLst>
                  <a:ext uri="{FF2B5EF4-FFF2-40B4-BE49-F238E27FC236}">
                    <a16:creationId xmlns:a16="http://schemas.microsoft.com/office/drawing/2014/main" id="{4018486F-4E38-4365-8A4F-4ECF2FCCD2C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1" name="Rectangle 1010">
                <a:extLst>
                  <a:ext uri="{FF2B5EF4-FFF2-40B4-BE49-F238E27FC236}">
                    <a16:creationId xmlns:a16="http://schemas.microsoft.com/office/drawing/2014/main" id="{CDA31006-FF63-4BF0-9C15-11D84DF533B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0" name="Group 869">
              <a:extLst>
                <a:ext uri="{FF2B5EF4-FFF2-40B4-BE49-F238E27FC236}">
                  <a16:creationId xmlns:a16="http://schemas.microsoft.com/office/drawing/2014/main" id="{FEA605AA-AE61-4A7C-8450-8B8B8B48649E}"/>
                </a:ext>
              </a:extLst>
            </p:cNvPr>
            <p:cNvGrpSpPr/>
            <p:nvPr/>
          </p:nvGrpSpPr>
          <p:grpSpPr>
            <a:xfrm>
              <a:off x="5203573" y="3266424"/>
              <a:ext cx="164592" cy="164592"/>
              <a:chOff x="5113154" y="4625123"/>
              <a:chExt cx="501969" cy="494182"/>
            </a:xfrm>
          </p:grpSpPr>
          <p:sp>
            <p:nvSpPr>
              <p:cNvPr id="1008" name="Rectangle 1007">
                <a:extLst>
                  <a:ext uri="{FF2B5EF4-FFF2-40B4-BE49-F238E27FC236}">
                    <a16:creationId xmlns:a16="http://schemas.microsoft.com/office/drawing/2014/main" id="{F0A30017-B60B-46A5-A97A-16EBB1BED06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9" name="Rectangle 1008">
                <a:extLst>
                  <a:ext uri="{FF2B5EF4-FFF2-40B4-BE49-F238E27FC236}">
                    <a16:creationId xmlns:a16="http://schemas.microsoft.com/office/drawing/2014/main" id="{C12BD554-FD0F-471B-A117-7C494A80FD4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1" name="Group 870">
              <a:extLst>
                <a:ext uri="{FF2B5EF4-FFF2-40B4-BE49-F238E27FC236}">
                  <a16:creationId xmlns:a16="http://schemas.microsoft.com/office/drawing/2014/main" id="{59A32A73-4512-4401-8C3A-2BC19E50A72D}"/>
                </a:ext>
              </a:extLst>
            </p:cNvPr>
            <p:cNvGrpSpPr/>
            <p:nvPr/>
          </p:nvGrpSpPr>
          <p:grpSpPr>
            <a:xfrm>
              <a:off x="5509854" y="3266424"/>
              <a:ext cx="164592" cy="164592"/>
              <a:chOff x="5113154" y="4625123"/>
              <a:chExt cx="501969" cy="494182"/>
            </a:xfrm>
          </p:grpSpPr>
          <p:sp>
            <p:nvSpPr>
              <p:cNvPr id="1006" name="Rectangle 1005">
                <a:extLst>
                  <a:ext uri="{FF2B5EF4-FFF2-40B4-BE49-F238E27FC236}">
                    <a16:creationId xmlns:a16="http://schemas.microsoft.com/office/drawing/2014/main" id="{9FAD0F3E-FFF6-40F6-AE05-CFE1AE6BCEF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7" name="Rectangle 1006">
                <a:extLst>
                  <a:ext uri="{FF2B5EF4-FFF2-40B4-BE49-F238E27FC236}">
                    <a16:creationId xmlns:a16="http://schemas.microsoft.com/office/drawing/2014/main" id="{247E6D08-E080-4FF3-9ED4-7784D63DB1D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2" name="Group 871">
              <a:extLst>
                <a:ext uri="{FF2B5EF4-FFF2-40B4-BE49-F238E27FC236}">
                  <a16:creationId xmlns:a16="http://schemas.microsoft.com/office/drawing/2014/main" id="{77216BC8-CD0C-4735-9344-69B4AD280B73}"/>
                </a:ext>
              </a:extLst>
            </p:cNvPr>
            <p:cNvGrpSpPr/>
            <p:nvPr/>
          </p:nvGrpSpPr>
          <p:grpSpPr>
            <a:xfrm>
              <a:off x="5816136" y="3266424"/>
              <a:ext cx="164592" cy="164592"/>
              <a:chOff x="5113154" y="4625123"/>
              <a:chExt cx="501969" cy="494182"/>
            </a:xfrm>
          </p:grpSpPr>
          <p:sp>
            <p:nvSpPr>
              <p:cNvPr id="1004" name="Rectangle 1003">
                <a:extLst>
                  <a:ext uri="{FF2B5EF4-FFF2-40B4-BE49-F238E27FC236}">
                    <a16:creationId xmlns:a16="http://schemas.microsoft.com/office/drawing/2014/main" id="{FBE27869-87FB-4C6A-8455-82472E1D7CF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5" name="Rectangle 1004">
                <a:extLst>
                  <a:ext uri="{FF2B5EF4-FFF2-40B4-BE49-F238E27FC236}">
                    <a16:creationId xmlns:a16="http://schemas.microsoft.com/office/drawing/2014/main" id="{7CF7393F-D165-4AB2-9EB0-E466ED6F9E2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3" name="Group 872">
              <a:extLst>
                <a:ext uri="{FF2B5EF4-FFF2-40B4-BE49-F238E27FC236}">
                  <a16:creationId xmlns:a16="http://schemas.microsoft.com/office/drawing/2014/main" id="{DCAE4231-6531-4C16-A323-DEE4A6788B14}"/>
                </a:ext>
              </a:extLst>
            </p:cNvPr>
            <p:cNvGrpSpPr/>
            <p:nvPr/>
          </p:nvGrpSpPr>
          <p:grpSpPr>
            <a:xfrm>
              <a:off x="6122418" y="3266424"/>
              <a:ext cx="164592" cy="164592"/>
              <a:chOff x="5113154" y="4625123"/>
              <a:chExt cx="501969" cy="494182"/>
            </a:xfrm>
          </p:grpSpPr>
          <p:sp>
            <p:nvSpPr>
              <p:cNvPr id="1002" name="Rectangle 1001">
                <a:extLst>
                  <a:ext uri="{FF2B5EF4-FFF2-40B4-BE49-F238E27FC236}">
                    <a16:creationId xmlns:a16="http://schemas.microsoft.com/office/drawing/2014/main" id="{CA846D7E-674A-47D5-B9B3-74684B4FB5B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3" name="Rectangle 1002">
                <a:extLst>
                  <a:ext uri="{FF2B5EF4-FFF2-40B4-BE49-F238E27FC236}">
                    <a16:creationId xmlns:a16="http://schemas.microsoft.com/office/drawing/2014/main" id="{7A534E4E-5C42-4325-B87E-C92901ADE7B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4" name="Group 873">
              <a:extLst>
                <a:ext uri="{FF2B5EF4-FFF2-40B4-BE49-F238E27FC236}">
                  <a16:creationId xmlns:a16="http://schemas.microsoft.com/office/drawing/2014/main" id="{DC51CA43-F270-4A0D-9A57-7561C1280D6D}"/>
                </a:ext>
              </a:extLst>
            </p:cNvPr>
            <p:cNvGrpSpPr/>
            <p:nvPr/>
          </p:nvGrpSpPr>
          <p:grpSpPr>
            <a:xfrm>
              <a:off x="6734981" y="3266424"/>
              <a:ext cx="164592" cy="164592"/>
              <a:chOff x="5113154" y="4625123"/>
              <a:chExt cx="501969" cy="494182"/>
            </a:xfrm>
          </p:grpSpPr>
          <p:sp>
            <p:nvSpPr>
              <p:cNvPr id="1000" name="Rectangle 999">
                <a:extLst>
                  <a:ext uri="{FF2B5EF4-FFF2-40B4-BE49-F238E27FC236}">
                    <a16:creationId xmlns:a16="http://schemas.microsoft.com/office/drawing/2014/main" id="{E759F4C2-E53C-4E2F-AFB3-FC5976DA9C4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1" name="Rectangle 1000">
                <a:extLst>
                  <a:ext uri="{FF2B5EF4-FFF2-40B4-BE49-F238E27FC236}">
                    <a16:creationId xmlns:a16="http://schemas.microsoft.com/office/drawing/2014/main" id="{AE7C29B8-6062-4E60-BCC3-F2BA3D512A8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5" name="Group 874">
              <a:extLst>
                <a:ext uri="{FF2B5EF4-FFF2-40B4-BE49-F238E27FC236}">
                  <a16:creationId xmlns:a16="http://schemas.microsoft.com/office/drawing/2014/main" id="{E029B514-3356-4D2C-A8E8-1B2CC579A0C6}"/>
                </a:ext>
              </a:extLst>
            </p:cNvPr>
            <p:cNvGrpSpPr/>
            <p:nvPr/>
          </p:nvGrpSpPr>
          <p:grpSpPr>
            <a:xfrm>
              <a:off x="6428700" y="3266424"/>
              <a:ext cx="164592" cy="164592"/>
              <a:chOff x="5113154" y="4625123"/>
              <a:chExt cx="501969" cy="494182"/>
            </a:xfrm>
          </p:grpSpPr>
          <p:sp>
            <p:nvSpPr>
              <p:cNvPr id="998" name="Rectangle 997">
                <a:extLst>
                  <a:ext uri="{FF2B5EF4-FFF2-40B4-BE49-F238E27FC236}">
                    <a16:creationId xmlns:a16="http://schemas.microsoft.com/office/drawing/2014/main" id="{139B34CA-EE06-418D-BACD-171DAAACDBD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9" name="Rectangle 998">
                <a:extLst>
                  <a:ext uri="{FF2B5EF4-FFF2-40B4-BE49-F238E27FC236}">
                    <a16:creationId xmlns:a16="http://schemas.microsoft.com/office/drawing/2014/main" id="{B84CD67A-DD7D-4084-A060-E222AC54FBE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6" name="Group 875">
              <a:extLst>
                <a:ext uri="{FF2B5EF4-FFF2-40B4-BE49-F238E27FC236}">
                  <a16:creationId xmlns:a16="http://schemas.microsoft.com/office/drawing/2014/main" id="{64E25E2F-D0A4-481A-8ACF-BF3662072188}"/>
                </a:ext>
              </a:extLst>
            </p:cNvPr>
            <p:cNvGrpSpPr/>
            <p:nvPr/>
          </p:nvGrpSpPr>
          <p:grpSpPr>
            <a:xfrm>
              <a:off x="7041263" y="3266424"/>
              <a:ext cx="164592" cy="164592"/>
              <a:chOff x="5113154" y="4625123"/>
              <a:chExt cx="501969" cy="494182"/>
            </a:xfrm>
          </p:grpSpPr>
          <p:sp>
            <p:nvSpPr>
              <p:cNvPr id="996" name="Rectangle 995">
                <a:extLst>
                  <a:ext uri="{FF2B5EF4-FFF2-40B4-BE49-F238E27FC236}">
                    <a16:creationId xmlns:a16="http://schemas.microsoft.com/office/drawing/2014/main" id="{0B9011CA-09A9-4E18-B557-9394B71F2BE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7" name="Rectangle 996">
                <a:extLst>
                  <a:ext uri="{FF2B5EF4-FFF2-40B4-BE49-F238E27FC236}">
                    <a16:creationId xmlns:a16="http://schemas.microsoft.com/office/drawing/2014/main" id="{E757BE2D-1E1B-4254-A164-DE5EE180BD1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7" name="Group 876">
              <a:extLst>
                <a:ext uri="{FF2B5EF4-FFF2-40B4-BE49-F238E27FC236}">
                  <a16:creationId xmlns:a16="http://schemas.microsoft.com/office/drawing/2014/main" id="{80DA8ACF-786A-4075-BA00-F91AE3F9F209}"/>
                </a:ext>
              </a:extLst>
            </p:cNvPr>
            <p:cNvGrpSpPr/>
            <p:nvPr/>
          </p:nvGrpSpPr>
          <p:grpSpPr>
            <a:xfrm>
              <a:off x="7347545" y="3266424"/>
              <a:ext cx="164592" cy="164592"/>
              <a:chOff x="5113154" y="4625123"/>
              <a:chExt cx="501969" cy="494182"/>
            </a:xfrm>
          </p:grpSpPr>
          <p:sp>
            <p:nvSpPr>
              <p:cNvPr id="994" name="Rectangle 993">
                <a:extLst>
                  <a:ext uri="{FF2B5EF4-FFF2-40B4-BE49-F238E27FC236}">
                    <a16:creationId xmlns:a16="http://schemas.microsoft.com/office/drawing/2014/main" id="{03606987-B470-4E8C-B724-06BED4AD8CA4}"/>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5" name="Rectangle 994">
                <a:extLst>
                  <a:ext uri="{FF2B5EF4-FFF2-40B4-BE49-F238E27FC236}">
                    <a16:creationId xmlns:a16="http://schemas.microsoft.com/office/drawing/2014/main" id="{DBBA5B37-8FCB-4102-A03F-038843F29CB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8" name="Group 877">
              <a:extLst>
                <a:ext uri="{FF2B5EF4-FFF2-40B4-BE49-F238E27FC236}">
                  <a16:creationId xmlns:a16="http://schemas.microsoft.com/office/drawing/2014/main" id="{E43C1D75-E5D0-45A7-AD22-7818BF80172F}"/>
                </a:ext>
              </a:extLst>
            </p:cNvPr>
            <p:cNvGrpSpPr/>
            <p:nvPr/>
          </p:nvGrpSpPr>
          <p:grpSpPr>
            <a:xfrm>
              <a:off x="7653827" y="3266424"/>
              <a:ext cx="164592" cy="164592"/>
              <a:chOff x="5113154" y="4625123"/>
              <a:chExt cx="501969" cy="494182"/>
            </a:xfrm>
          </p:grpSpPr>
          <p:sp>
            <p:nvSpPr>
              <p:cNvPr id="992" name="Rectangle 991">
                <a:extLst>
                  <a:ext uri="{FF2B5EF4-FFF2-40B4-BE49-F238E27FC236}">
                    <a16:creationId xmlns:a16="http://schemas.microsoft.com/office/drawing/2014/main" id="{DA6A112F-5925-422E-B63D-91E851AFC29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3" name="Rectangle 992">
                <a:extLst>
                  <a:ext uri="{FF2B5EF4-FFF2-40B4-BE49-F238E27FC236}">
                    <a16:creationId xmlns:a16="http://schemas.microsoft.com/office/drawing/2014/main" id="{93A07A40-ACD1-4769-A47C-0EE481B9CBE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9" name="Group 878">
              <a:extLst>
                <a:ext uri="{FF2B5EF4-FFF2-40B4-BE49-F238E27FC236}">
                  <a16:creationId xmlns:a16="http://schemas.microsoft.com/office/drawing/2014/main" id="{365B7492-EC0A-4339-A3D0-5C67F1D57A8D}"/>
                </a:ext>
              </a:extLst>
            </p:cNvPr>
            <p:cNvGrpSpPr/>
            <p:nvPr/>
          </p:nvGrpSpPr>
          <p:grpSpPr>
            <a:xfrm>
              <a:off x="7960109" y="3266424"/>
              <a:ext cx="164592" cy="164592"/>
              <a:chOff x="5113154" y="4625123"/>
              <a:chExt cx="501969" cy="494182"/>
            </a:xfrm>
          </p:grpSpPr>
          <p:sp>
            <p:nvSpPr>
              <p:cNvPr id="990" name="Rectangle 989">
                <a:extLst>
                  <a:ext uri="{FF2B5EF4-FFF2-40B4-BE49-F238E27FC236}">
                    <a16:creationId xmlns:a16="http://schemas.microsoft.com/office/drawing/2014/main" id="{ABC57CF1-C1AF-408F-8E2A-B3BDDF35F5F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1" name="Rectangle 990">
                <a:extLst>
                  <a:ext uri="{FF2B5EF4-FFF2-40B4-BE49-F238E27FC236}">
                    <a16:creationId xmlns:a16="http://schemas.microsoft.com/office/drawing/2014/main" id="{B3710A41-DDAC-48A0-BB5D-62632E87C55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0" name="Group 879">
              <a:extLst>
                <a:ext uri="{FF2B5EF4-FFF2-40B4-BE49-F238E27FC236}">
                  <a16:creationId xmlns:a16="http://schemas.microsoft.com/office/drawing/2014/main" id="{CF7797AD-024D-4987-A4F7-94232FD4EFE2}"/>
                </a:ext>
              </a:extLst>
            </p:cNvPr>
            <p:cNvGrpSpPr/>
            <p:nvPr/>
          </p:nvGrpSpPr>
          <p:grpSpPr>
            <a:xfrm>
              <a:off x="8266390" y="3266424"/>
              <a:ext cx="164592" cy="164592"/>
              <a:chOff x="5113154" y="4625123"/>
              <a:chExt cx="501969" cy="494182"/>
            </a:xfrm>
          </p:grpSpPr>
          <p:sp>
            <p:nvSpPr>
              <p:cNvPr id="988" name="Rectangle 987">
                <a:extLst>
                  <a:ext uri="{FF2B5EF4-FFF2-40B4-BE49-F238E27FC236}">
                    <a16:creationId xmlns:a16="http://schemas.microsoft.com/office/drawing/2014/main" id="{A7AF73BF-4E94-4C68-9CDA-A6F9DFD2EAB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9" name="Rectangle 988">
                <a:extLst>
                  <a:ext uri="{FF2B5EF4-FFF2-40B4-BE49-F238E27FC236}">
                    <a16:creationId xmlns:a16="http://schemas.microsoft.com/office/drawing/2014/main" id="{FE96DC50-D636-401B-9063-14CDE20F36D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1" name="Group 880">
              <a:extLst>
                <a:ext uri="{FF2B5EF4-FFF2-40B4-BE49-F238E27FC236}">
                  <a16:creationId xmlns:a16="http://schemas.microsoft.com/office/drawing/2014/main" id="{2168AFE8-5EC2-4802-8AE1-5510CB8AC71B}"/>
                </a:ext>
              </a:extLst>
            </p:cNvPr>
            <p:cNvGrpSpPr/>
            <p:nvPr/>
          </p:nvGrpSpPr>
          <p:grpSpPr>
            <a:xfrm>
              <a:off x="8572672" y="3266424"/>
              <a:ext cx="164592" cy="164592"/>
              <a:chOff x="5113154" y="4625123"/>
              <a:chExt cx="501969" cy="494182"/>
            </a:xfrm>
          </p:grpSpPr>
          <p:sp>
            <p:nvSpPr>
              <p:cNvPr id="986" name="Rectangle 985">
                <a:extLst>
                  <a:ext uri="{FF2B5EF4-FFF2-40B4-BE49-F238E27FC236}">
                    <a16:creationId xmlns:a16="http://schemas.microsoft.com/office/drawing/2014/main" id="{C7E1E1FB-996C-4419-B11B-CBC88B62425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7" name="Rectangle 986">
                <a:extLst>
                  <a:ext uri="{FF2B5EF4-FFF2-40B4-BE49-F238E27FC236}">
                    <a16:creationId xmlns:a16="http://schemas.microsoft.com/office/drawing/2014/main" id="{1E5514D8-BAEA-4B48-8D36-83A706CB1BB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2" name="Group 881">
              <a:extLst>
                <a:ext uri="{FF2B5EF4-FFF2-40B4-BE49-F238E27FC236}">
                  <a16:creationId xmlns:a16="http://schemas.microsoft.com/office/drawing/2014/main" id="{6D4B9891-4239-4585-9A41-27F7BE84F0B1}"/>
                </a:ext>
              </a:extLst>
            </p:cNvPr>
            <p:cNvGrpSpPr/>
            <p:nvPr/>
          </p:nvGrpSpPr>
          <p:grpSpPr>
            <a:xfrm>
              <a:off x="8878954" y="3266424"/>
              <a:ext cx="164592" cy="164592"/>
              <a:chOff x="5113154" y="4625123"/>
              <a:chExt cx="501969" cy="494182"/>
            </a:xfrm>
          </p:grpSpPr>
          <p:sp>
            <p:nvSpPr>
              <p:cNvPr id="984" name="Rectangle 983">
                <a:extLst>
                  <a:ext uri="{FF2B5EF4-FFF2-40B4-BE49-F238E27FC236}">
                    <a16:creationId xmlns:a16="http://schemas.microsoft.com/office/drawing/2014/main" id="{ABDA9C92-34C6-42AA-9961-88316827175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5" name="Rectangle 984">
                <a:extLst>
                  <a:ext uri="{FF2B5EF4-FFF2-40B4-BE49-F238E27FC236}">
                    <a16:creationId xmlns:a16="http://schemas.microsoft.com/office/drawing/2014/main" id="{3CB674A3-BD64-44DF-9519-A22847872ED5}"/>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3" name="Group 882">
              <a:extLst>
                <a:ext uri="{FF2B5EF4-FFF2-40B4-BE49-F238E27FC236}">
                  <a16:creationId xmlns:a16="http://schemas.microsoft.com/office/drawing/2014/main" id="{D58D0D33-3E0A-4855-8FD4-3441D3DA9054}"/>
                </a:ext>
              </a:extLst>
            </p:cNvPr>
            <p:cNvGrpSpPr/>
            <p:nvPr/>
          </p:nvGrpSpPr>
          <p:grpSpPr>
            <a:xfrm>
              <a:off x="9185236" y="3266424"/>
              <a:ext cx="164592" cy="164592"/>
              <a:chOff x="5113154" y="4625123"/>
              <a:chExt cx="501969" cy="494182"/>
            </a:xfrm>
          </p:grpSpPr>
          <p:sp>
            <p:nvSpPr>
              <p:cNvPr id="982" name="Rectangle 981">
                <a:extLst>
                  <a:ext uri="{FF2B5EF4-FFF2-40B4-BE49-F238E27FC236}">
                    <a16:creationId xmlns:a16="http://schemas.microsoft.com/office/drawing/2014/main" id="{D9E3D645-2CF3-401B-B532-59DC1DA1B67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3" name="Rectangle 982">
                <a:extLst>
                  <a:ext uri="{FF2B5EF4-FFF2-40B4-BE49-F238E27FC236}">
                    <a16:creationId xmlns:a16="http://schemas.microsoft.com/office/drawing/2014/main" id="{E1A40620-4B6A-42FE-BB95-A0CA6F5006EA}"/>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4" name="Group 883">
              <a:extLst>
                <a:ext uri="{FF2B5EF4-FFF2-40B4-BE49-F238E27FC236}">
                  <a16:creationId xmlns:a16="http://schemas.microsoft.com/office/drawing/2014/main" id="{3F0C900E-77DE-477B-B370-5E60A65E10AE}"/>
                </a:ext>
              </a:extLst>
            </p:cNvPr>
            <p:cNvGrpSpPr/>
            <p:nvPr/>
          </p:nvGrpSpPr>
          <p:grpSpPr>
            <a:xfrm>
              <a:off x="9491517" y="3266424"/>
              <a:ext cx="164592" cy="164592"/>
              <a:chOff x="5113154" y="4625123"/>
              <a:chExt cx="501969" cy="494182"/>
            </a:xfrm>
          </p:grpSpPr>
          <p:sp>
            <p:nvSpPr>
              <p:cNvPr id="980" name="Rectangle 979">
                <a:extLst>
                  <a:ext uri="{FF2B5EF4-FFF2-40B4-BE49-F238E27FC236}">
                    <a16:creationId xmlns:a16="http://schemas.microsoft.com/office/drawing/2014/main" id="{AC3F72C0-336F-47AF-AACE-49836FE9129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1" name="Rectangle 980">
                <a:extLst>
                  <a:ext uri="{FF2B5EF4-FFF2-40B4-BE49-F238E27FC236}">
                    <a16:creationId xmlns:a16="http://schemas.microsoft.com/office/drawing/2014/main" id="{0EC59B91-06A9-4826-A237-BC70B359362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5" name="Group 884">
              <a:extLst>
                <a:ext uri="{FF2B5EF4-FFF2-40B4-BE49-F238E27FC236}">
                  <a16:creationId xmlns:a16="http://schemas.microsoft.com/office/drawing/2014/main" id="{DF67E23E-B9AC-47CB-9DF7-AB342E28DAD8}"/>
                </a:ext>
              </a:extLst>
            </p:cNvPr>
            <p:cNvGrpSpPr/>
            <p:nvPr/>
          </p:nvGrpSpPr>
          <p:grpSpPr>
            <a:xfrm>
              <a:off x="9797799" y="3266424"/>
              <a:ext cx="164592" cy="164592"/>
              <a:chOff x="5113154" y="4625123"/>
              <a:chExt cx="501969" cy="494182"/>
            </a:xfrm>
          </p:grpSpPr>
          <p:sp>
            <p:nvSpPr>
              <p:cNvPr id="978" name="Rectangle 977">
                <a:extLst>
                  <a:ext uri="{FF2B5EF4-FFF2-40B4-BE49-F238E27FC236}">
                    <a16:creationId xmlns:a16="http://schemas.microsoft.com/office/drawing/2014/main" id="{A0E13BBF-39ED-4B9B-BA69-F337C89A355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9" name="Rectangle 978">
                <a:extLst>
                  <a:ext uri="{FF2B5EF4-FFF2-40B4-BE49-F238E27FC236}">
                    <a16:creationId xmlns:a16="http://schemas.microsoft.com/office/drawing/2014/main" id="{DE54F388-0D18-4BE9-A711-8D2744DB48CD}"/>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6" name="Group 885">
              <a:extLst>
                <a:ext uri="{FF2B5EF4-FFF2-40B4-BE49-F238E27FC236}">
                  <a16:creationId xmlns:a16="http://schemas.microsoft.com/office/drawing/2014/main" id="{60B266AE-5347-40BB-B19F-9CA2EC3F3CC0}"/>
                </a:ext>
              </a:extLst>
            </p:cNvPr>
            <p:cNvGrpSpPr/>
            <p:nvPr/>
          </p:nvGrpSpPr>
          <p:grpSpPr>
            <a:xfrm>
              <a:off x="10104081" y="3266424"/>
              <a:ext cx="164592" cy="164592"/>
              <a:chOff x="5113154" y="4625123"/>
              <a:chExt cx="501969" cy="494182"/>
            </a:xfrm>
          </p:grpSpPr>
          <p:sp>
            <p:nvSpPr>
              <p:cNvPr id="976" name="Rectangle 975">
                <a:extLst>
                  <a:ext uri="{FF2B5EF4-FFF2-40B4-BE49-F238E27FC236}">
                    <a16:creationId xmlns:a16="http://schemas.microsoft.com/office/drawing/2014/main" id="{677FB982-17AE-4581-9FD7-62F4E9F882A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7" name="Rectangle 976">
                <a:extLst>
                  <a:ext uri="{FF2B5EF4-FFF2-40B4-BE49-F238E27FC236}">
                    <a16:creationId xmlns:a16="http://schemas.microsoft.com/office/drawing/2014/main" id="{96C6AAEB-BA18-452C-86BC-B5DACCE22C9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7" name="Group 886">
              <a:extLst>
                <a:ext uri="{FF2B5EF4-FFF2-40B4-BE49-F238E27FC236}">
                  <a16:creationId xmlns:a16="http://schemas.microsoft.com/office/drawing/2014/main" id="{3E235689-748A-4660-B4A3-93DE48B3AD33}"/>
                </a:ext>
              </a:extLst>
            </p:cNvPr>
            <p:cNvGrpSpPr/>
            <p:nvPr/>
          </p:nvGrpSpPr>
          <p:grpSpPr>
            <a:xfrm>
              <a:off x="10410363" y="3266424"/>
              <a:ext cx="164592" cy="164592"/>
              <a:chOff x="5113154" y="4625123"/>
              <a:chExt cx="501969" cy="494182"/>
            </a:xfrm>
          </p:grpSpPr>
          <p:sp>
            <p:nvSpPr>
              <p:cNvPr id="974" name="Rectangle 973">
                <a:extLst>
                  <a:ext uri="{FF2B5EF4-FFF2-40B4-BE49-F238E27FC236}">
                    <a16:creationId xmlns:a16="http://schemas.microsoft.com/office/drawing/2014/main" id="{6E8A011C-72C7-4F7D-9B2D-177640C2121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5" name="Rectangle 974">
                <a:extLst>
                  <a:ext uri="{FF2B5EF4-FFF2-40B4-BE49-F238E27FC236}">
                    <a16:creationId xmlns:a16="http://schemas.microsoft.com/office/drawing/2014/main" id="{DBB619F6-3822-4CA9-A6BD-33161F8842B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8" name="Group 887">
              <a:extLst>
                <a:ext uri="{FF2B5EF4-FFF2-40B4-BE49-F238E27FC236}">
                  <a16:creationId xmlns:a16="http://schemas.microsoft.com/office/drawing/2014/main" id="{8647AEAB-2B21-449F-8DD1-31F964D931C8}"/>
                </a:ext>
              </a:extLst>
            </p:cNvPr>
            <p:cNvGrpSpPr/>
            <p:nvPr/>
          </p:nvGrpSpPr>
          <p:grpSpPr>
            <a:xfrm>
              <a:off x="10716645" y="3266424"/>
              <a:ext cx="164592" cy="164592"/>
              <a:chOff x="5113154" y="4625123"/>
              <a:chExt cx="501969" cy="494182"/>
            </a:xfrm>
          </p:grpSpPr>
          <p:sp>
            <p:nvSpPr>
              <p:cNvPr id="972" name="Rectangle 971">
                <a:extLst>
                  <a:ext uri="{FF2B5EF4-FFF2-40B4-BE49-F238E27FC236}">
                    <a16:creationId xmlns:a16="http://schemas.microsoft.com/office/drawing/2014/main" id="{25A27981-E3DE-4FA4-A6A9-366EDE0D289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3" name="Rectangle 972">
                <a:extLst>
                  <a:ext uri="{FF2B5EF4-FFF2-40B4-BE49-F238E27FC236}">
                    <a16:creationId xmlns:a16="http://schemas.microsoft.com/office/drawing/2014/main" id="{33B2A8BF-786B-4820-83C5-C698F45E1C8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9" name="Group 888">
              <a:extLst>
                <a:ext uri="{FF2B5EF4-FFF2-40B4-BE49-F238E27FC236}">
                  <a16:creationId xmlns:a16="http://schemas.microsoft.com/office/drawing/2014/main" id="{36436C43-B6E0-4F18-978C-B5198F5B0691}"/>
                </a:ext>
              </a:extLst>
            </p:cNvPr>
            <p:cNvGrpSpPr/>
            <p:nvPr/>
          </p:nvGrpSpPr>
          <p:grpSpPr>
            <a:xfrm>
              <a:off x="11022926" y="3266424"/>
              <a:ext cx="164592" cy="164592"/>
              <a:chOff x="5113154" y="4625123"/>
              <a:chExt cx="501969" cy="494182"/>
            </a:xfrm>
          </p:grpSpPr>
          <p:sp>
            <p:nvSpPr>
              <p:cNvPr id="970" name="Rectangle 969">
                <a:extLst>
                  <a:ext uri="{FF2B5EF4-FFF2-40B4-BE49-F238E27FC236}">
                    <a16:creationId xmlns:a16="http://schemas.microsoft.com/office/drawing/2014/main" id="{E8A4EC57-4B0E-4FA5-87B7-CADE474AD32D}"/>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1" name="Rectangle 970">
                <a:extLst>
                  <a:ext uri="{FF2B5EF4-FFF2-40B4-BE49-F238E27FC236}">
                    <a16:creationId xmlns:a16="http://schemas.microsoft.com/office/drawing/2014/main" id="{35AFAB2D-6C81-45DD-994D-E3556E7F6F6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0" name="Group 889">
              <a:extLst>
                <a:ext uri="{FF2B5EF4-FFF2-40B4-BE49-F238E27FC236}">
                  <a16:creationId xmlns:a16="http://schemas.microsoft.com/office/drawing/2014/main" id="{4DC433BB-ADD1-4605-BFA9-3A129B41A4AE}"/>
                </a:ext>
              </a:extLst>
            </p:cNvPr>
            <p:cNvGrpSpPr/>
            <p:nvPr/>
          </p:nvGrpSpPr>
          <p:grpSpPr>
            <a:xfrm>
              <a:off x="11329208" y="3266424"/>
              <a:ext cx="164592" cy="164592"/>
              <a:chOff x="5113154" y="4625123"/>
              <a:chExt cx="501969" cy="494182"/>
            </a:xfrm>
          </p:grpSpPr>
          <p:sp>
            <p:nvSpPr>
              <p:cNvPr id="968" name="Rectangle 967">
                <a:extLst>
                  <a:ext uri="{FF2B5EF4-FFF2-40B4-BE49-F238E27FC236}">
                    <a16:creationId xmlns:a16="http://schemas.microsoft.com/office/drawing/2014/main" id="{05733164-A93B-4A0B-9929-8A1CC1868B3A}"/>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9" name="Rectangle 968">
                <a:extLst>
                  <a:ext uri="{FF2B5EF4-FFF2-40B4-BE49-F238E27FC236}">
                    <a16:creationId xmlns:a16="http://schemas.microsoft.com/office/drawing/2014/main" id="{B1C3012B-38B6-4923-B2F8-244EE17EA93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1" name="Group 890">
              <a:extLst>
                <a:ext uri="{FF2B5EF4-FFF2-40B4-BE49-F238E27FC236}">
                  <a16:creationId xmlns:a16="http://schemas.microsoft.com/office/drawing/2014/main" id="{46EB0687-71AB-4342-815F-4C34D506ACC2}"/>
                </a:ext>
              </a:extLst>
            </p:cNvPr>
            <p:cNvGrpSpPr/>
            <p:nvPr/>
          </p:nvGrpSpPr>
          <p:grpSpPr>
            <a:xfrm>
              <a:off x="11635494" y="3266424"/>
              <a:ext cx="164592" cy="164592"/>
              <a:chOff x="5113154" y="4625123"/>
              <a:chExt cx="501969" cy="494182"/>
            </a:xfrm>
          </p:grpSpPr>
          <p:sp>
            <p:nvSpPr>
              <p:cNvPr id="966" name="Rectangle 965">
                <a:extLst>
                  <a:ext uri="{FF2B5EF4-FFF2-40B4-BE49-F238E27FC236}">
                    <a16:creationId xmlns:a16="http://schemas.microsoft.com/office/drawing/2014/main" id="{3BF16615-EADA-4439-9E40-2B9A04D6300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7" name="Rectangle 966">
                <a:extLst>
                  <a:ext uri="{FF2B5EF4-FFF2-40B4-BE49-F238E27FC236}">
                    <a16:creationId xmlns:a16="http://schemas.microsoft.com/office/drawing/2014/main" id="{A9E8DFE3-C7A7-46AE-BE41-E49AF6E4B3C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92" name="Oval 891">
              <a:extLst>
                <a:ext uri="{FF2B5EF4-FFF2-40B4-BE49-F238E27FC236}">
                  <a16:creationId xmlns:a16="http://schemas.microsoft.com/office/drawing/2014/main" id="{EB329E07-DC9F-4D7B-BC6B-96A3F228C357}"/>
                </a:ext>
              </a:extLst>
            </p:cNvPr>
            <p:cNvSpPr/>
            <p:nvPr/>
          </p:nvSpPr>
          <p:spPr bwMode="auto">
            <a:xfrm>
              <a:off x="4302399" y="3271673"/>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3" name="Oval 892">
              <a:extLst>
                <a:ext uri="{FF2B5EF4-FFF2-40B4-BE49-F238E27FC236}">
                  <a16:creationId xmlns:a16="http://schemas.microsoft.com/office/drawing/2014/main" id="{857452C9-E904-4275-9891-362448A67010}"/>
                </a:ext>
              </a:extLst>
            </p:cNvPr>
            <p:cNvSpPr/>
            <p:nvPr/>
          </p:nvSpPr>
          <p:spPr bwMode="auto">
            <a:xfrm>
              <a:off x="4302399" y="3487950"/>
              <a:ext cx="157087" cy="1570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4" name="Group 893">
              <a:extLst>
                <a:ext uri="{FF2B5EF4-FFF2-40B4-BE49-F238E27FC236}">
                  <a16:creationId xmlns:a16="http://schemas.microsoft.com/office/drawing/2014/main" id="{DE885CB8-73B3-43A7-A4B9-429AF0F44CDB}"/>
                </a:ext>
              </a:extLst>
            </p:cNvPr>
            <p:cNvGrpSpPr/>
            <p:nvPr/>
          </p:nvGrpSpPr>
          <p:grpSpPr>
            <a:xfrm flipV="1">
              <a:off x="4591009" y="3471551"/>
              <a:ext cx="164592" cy="164592"/>
              <a:chOff x="5113154" y="4625123"/>
              <a:chExt cx="501969" cy="494182"/>
            </a:xfrm>
          </p:grpSpPr>
          <p:sp>
            <p:nvSpPr>
              <p:cNvPr id="964" name="Rectangle 963">
                <a:extLst>
                  <a:ext uri="{FF2B5EF4-FFF2-40B4-BE49-F238E27FC236}">
                    <a16:creationId xmlns:a16="http://schemas.microsoft.com/office/drawing/2014/main" id="{6739AB42-72DD-4C8B-B595-A104DE76058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5" name="Rectangle 964">
                <a:extLst>
                  <a:ext uri="{FF2B5EF4-FFF2-40B4-BE49-F238E27FC236}">
                    <a16:creationId xmlns:a16="http://schemas.microsoft.com/office/drawing/2014/main" id="{9A4C5DD0-2BFD-4FFF-926A-6AD3A64D970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5" name="Group 894">
              <a:extLst>
                <a:ext uri="{FF2B5EF4-FFF2-40B4-BE49-F238E27FC236}">
                  <a16:creationId xmlns:a16="http://schemas.microsoft.com/office/drawing/2014/main" id="{471D6F8F-32FD-4788-A356-38E2EBD81F9F}"/>
                </a:ext>
              </a:extLst>
            </p:cNvPr>
            <p:cNvGrpSpPr/>
            <p:nvPr/>
          </p:nvGrpSpPr>
          <p:grpSpPr>
            <a:xfrm flipV="1">
              <a:off x="4897291" y="3471551"/>
              <a:ext cx="164592" cy="164592"/>
              <a:chOff x="5113154" y="4625123"/>
              <a:chExt cx="501969" cy="494182"/>
            </a:xfrm>
          </p:grpSpPr>
          <p:sp>
            <p:nvSpPr>
              <p:cNvPr id="962" name="Rectangle 961">
                <a:extLst>
                  <a:ext uri="{FF2B5EF4-FFF2-40B4-BE49-F238E27FC236}">
                    <a16:creationId xmlns:a16="http://schemas.microsoft.com/office/drawing/2014/main" id="{FDC62C25-8886-4015-B45F-491A580C653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3" name="Rectangle 962">
                <a:extLst>
                  <a:ext uri="{FF2B5EF4-FFF2-40B4-BE49-F238E27FC236}">
                    <a16:creationId xmlns:a16="http://schemas.microsoft.com/office/drawing/2014/main" id="{BB7E4F6B-3C3E-4C07-9691-B8E5D6B16299}"/>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6" name="Group 895">
              <a:extLst>
                <a:ext uri="{FF2B5EF4-FFF2-40B4-BE49-F238E27FC236}">
                  <a16:creationId xmlns:a16="http://schemas.microsoft.com/office/drawing/2014/main" id="{465E7C99-3013-4F44-BCE5-282226FA62E7}"/>
                </a:ext>
              </a:extLst>
            </p:cNvPr>
            <p:cNvGrpSpPr/>
            <p:nvPr/>
          </p:nvGrpSpPr>
          <p:grpSpPr>
            <a:xfrm flipV="1">
              <a:off x="5203573" y="3471551"/>
              <a:ext cx="164592" cy="164592"/>
              <a:chOff x="5113154" y="4625123"/>
              <a:chExt cx="501969" cy="494182"/>
            </a:xfrm>
          </p:grpSpPr>
          <p:sp>
            <p:nvSpPr>
              <p:cNvPr id="960" name="Rectangle 959">
                <a:extLst>
                  <a:ext uri="{FF2B5EF4-FFF2-40B4-BE49-F238E27FC236}">
                    <a16:creationId xmlns:a16="http://schemas.microsoft.com/office/drawing/2014/main" id="{B48D65EE-A13F-46C4-A523-EFF5D09E12C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1" name="Rectangle 960">
                <a:extLst>
                  <a:ext uri="{FF2B5EF4-FFF2-40B4-BE49-F238E27FC236}">
                    <a16:creationId xmlns:a16="http://schemas.microsoft.com/office/drawing/2014/main" id="{68B25441-AB42-4F62-96FF-3FAFDFB0C6A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7" name="Group 896">
              <a:extLst>
                <a:ext uri="{FF2B5EF4-FFF2-40B4-BE49-F238E27FC236}">
                  <a16:creationId xmlns:a16="http://schemas.microsoft.com/office/drawing/2014/main" id="{08C9D1CC-FA3A-4CBD-8A22-F33F8D2A8BE8}"/>
                </a:ext>
              </a:extLst>
            </p:cNvPr>
            <p:cNvGrpSpPr/>
            <p:nvPr/>
          </p:nvGrpSpPr>
          <p:grpSpPr>
            <a:xfrm flipV="1">
              <a:off x="5509854" y="3471551"/>
              <a:ext cx="164592" cy="164592"/>
              <a:chOff x="5113154" y="4625123"/>
              <a:chExt cx="501969" cy="494182"/>
            </a:xfrm>
          </p:grpSpPr>
          <p:sp>
            <p:nvSpPr>
              <p:cNvPr id="958" name="Rectangle 957">
                <a:extLst>
                  <a:ext uri="{FF2B5EF4-FFF2-40B4-BE49-F238E27FC236}">
                    <a16:creationId xmlns:a16="http://schemas.microsoft.com/office/drawing/2014/main" id="{13054EB3-38ED-4BF2-AB02-40149B1DE86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9" name="Rectangle 958">
                <a:extLst>
                  <a:ext uri="{FF2B5EF4-FFF2-40B4-BE49-F238E27FC236}">
                    <a16:creationId xmlns:a16="http://schemas.microsoft.com/office/drawing/2014/main" id="{9B19B809-98C4-430D-B79C-ACB80F72632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8" name="Group 897">
              <a:extLst>
                <a:ext uri="{FF2B5EF4-FFF2-40B4-BE49-F238E27FC236}">
                  <a16:creationId xmlns:a16="http://schemas.microsoft.com/office/drawing/2014/main" id="{DF8DFEB6-EFBB-4D69-A007-253C9ACE1D28}"/>
                </a:ext>
              </a:extLst>
            </p:cNvPr>
            <p:cNvGrpSpPr/>
            <p:nvPr/>
          </p:nvGrpSpPr>
          <p:grpSpPr>
            <a:xfrm flipV="1">
              <a:off x="5816136" y="3471551"/>
              <a:ext cx="164592" cy="164592"/>
              <a:chOff x="5113154" y="4625123"/>
              <a:chExt cx="501969" cy="494182"/>
            </a:xfrm>
          </p:grpSpPr>
          <p:sp>
            <p:nvSpPr>
              <p:cNvPr id="956" name="Rectangle 955">
                <a:extLst>
                  <a:ext uri="{FF2B5EF4-FFF2-40B4-BE49-F238E27FC236}">
                    <a16:creationId xmlns:a16="http://schemas.microsoft.com/office/drawing/2014/main" id="{D8DF58A3-A782-448D-AB40-A6C75E22897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7" name="Rectangle 956">
                <a:extLst>
                  <a:ext uri="{FF2B5EF4-FFF2-40B4-BE49-F238E27FC236}">
                    <a16:creationId xmlns:a16="http://schemas.microsoft.com/office/drawing/2014/main" id="{36701920-6CEE-41B3-A3F0-302F07E9383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9" name="Group 898">
              <a:extLst>
                <a:ext uri="{FF2B5EF4-FFF2-40B4-BE49-F238E27FC236}">
                  <a16:creationId xmlns:a16="http://schemas.microsoft.com/office/drawing/2014/main" id="{578E1D32-A3B3-448B-AA6D-2A5DBB1370FA}"/>
                </a:ext>
              </a:extLst>
            </p:cNvPr>
            <p:cNvGrpSpPr/>
            <p:nvPr/>
          </p:nvGrpSpPr>
          <p:grpSpPr>
            <a:xfrm flipV="1">
              <a:off x="6122418" y="3471551"/>
              <a:ext cx="164592" cy="164592"/>
              <a:chOff x="5113154" y="4625123"/>
              <a:chExt cx="501969" cy="494182"/>
            </a:xfrm>
          </p:grpSpPr>
          <p:sp>
            <p:nvSpPr>
              <p:cNvPr id="954" name="Rectangle 953">
                <a:extLst>
                  <a:ext uri="{FF2B5EF4-FFF2-40B4-BE49-F238E27FC236}">
                    <a16:creationId xmlns:a16="http://schemas.microsoft.com/office/drawing/2014/main" id="{E0DAF26A-8B91-48E8-8977-A9C0BE11DC76}"/>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5" name="Rectangle 954">
                <a:extLst>
                  <a:ext uri="{FF2B5EF4-FFF2-40B4-BE49-F238E27FC236}">
                    <a16:creationId xmlns:a16="http://schemas.microsoft.com/office/drawing/2014/main" id="{D60FC5D7-2B54-489C-9830-2727329F5A0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0" name="Group 899">
              <a:extLst>
                <a:ext uri="{FF2B5EF4-FFF2-40B4-BE49-F238E27FC236}">
                  <a16:creationId xmlns:a16="http://schemas.microsoft.com/office/drawing/2014/main" id="{C3325974-31C9-4E73-9AE4-B99F9B86CC00}"/>
                </a:ext>
              </a:extLst>
            </p:cNvPr>
            <p:cNvGrpSpPr/>
            <p:nvPr/>
          </p:nvGrpSpPr>
          <p:grpSpPr>
            <a:xfrm flipV="1">
              <a:off x="6734981" y="3471551"/>
              <a:ext cx="164592" cy="164592"/>
              <a:chOff x="5113154" y="4625123"/>
              <a:chExt cx="501969" cy="494182"/>
            </a:xfrm>
          </p:grpSpPr>
          <p:sp>
            <p:nvSpPr>
              <p:cNvPr id="952" name="Rectangle 951">
                <a:extLst>
                  <a:ext uri="{FF2B5EF4-FFF2-40B4-BE49-F238E27FC236}">
                    <a16:creationId xmlns:a16="http://schemas.microsoft.com/office/drawing/2014/main" id="{F9069049-7C7F-461A-B25B-4312EFA99B3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3" name="Rectangle 952">
                <a:extLst>
                  <a:ext uri="{FF2B5EF4-FFF2-40B4-BE49-F238E27FC236}">
                    <a16:creationId xmlns:a16="http://schemas.microsoft.com/office/drawing/2014/main" id="{7A49F657-B643-4435-AFDF-E4A87E656893}"/>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1" name="Group 900">
              <a:extLst>
                <a:ext uri="{FF2B5EF4-FFF2-40B4-BE49-F238E27FC236}">
                  <a16:creationId xmlns:a16="http://schemas.microsoft.com/office/drawing/2014/main" id="{9602600A-2525-4EFB-96E8-3198B1F69CE9}"/>
                </a:ext>
              </a:extLst>
            </p:cNvPr>
            <p:cNvGrpSpPr/>
            <p:nvPr/>
          </p:nvGrpSpPr>
          <p:grpSpPr>
            <a:xfrm flipV="1">
              <a:off x="6428700" y="3471551"/>
              <a:ext cx="164592" cy="164592"/>
              <a:chOff x="5113154" y="4625123"/>
              <a:chExt cx="501969" cy="494182"/>
            </a:xfrm>
          </p:grpSpPr>
          <p:sp>
            <p:nvSpPr>
              <p:cNvPr id="950" name="Rectangle 949">
                <a:extLst>
                  <a:ext uri="{FF2B5EF4-FFF2-40B4-BE49-F238E27FC236}">
                    <a16:creationId xmlns:a16="http://schemas.microsoft.com/office/drawing/2014/main" id="{AFD94082-C00A-4AA5-AE60-8569D5C978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1" name="Rectangle 950">
                <a:extLst>
                  <a:ext uri="{FF2B5EF4-FFF2-40B4-BE49-F238E27FC236}">
                    <a16:creationId xmlns:a16="http://schemas.microsoft.com/office/drawing/2014/main" id="{3E742D9B-706A-4812-A53F-3C444B344770}"/>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2" name="Group 901">
              <a:extLst>
                <a:ext uri="{FF2B5EF4-FFF2-40B4-BE49-F238E27FC236}">
                  <a16:creationId xmlns:a16="http://schemas.microsoft.com/office/drawing/2014/main" id="{E6D48F47-8789-459F-9E8C-EC7EC7133FEB}"/>
                </a:ext>
              </a:extLst>
            </p:cNvPr>
            <p:cNvGrpSpPr/>
            <p:nvPr/>
          </p:nvGrpSpPr>
          <p:grpSpPr>
            <a:xfrm flipV="1">
              <a:off x="7041263" y="3471551"/>
              <a:ext cx="164592" cy="164592"/>
              <a:chOff x="5113154" y="4625123"/>
              <a:chExt cx="501969" cy="494182"/>
            </a:xfrm>
          </p:grpSpPr>
          <p:sp>
            <p:nvSpPr>
              <p:cNvPr id="948" name="Rectangle 947">
                <a:extLst>
                  <a:ext uri="{FF2B5EF4-FFF2-40B4-BE49-F238E27FC236}">
                    <a16:creationId xmlns:a16="http://schemas.microsoft.com/office/drawing/2014/main" id="{C5E711C7-BD6A-46C8-A53F-D22909BFB197}"/>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9" name="Rectangle 948">
                <a:extLst>
                  <a:ext uri="{FF2B5EF4-FFF2-40B4-BE49-F238E27FC236}">
                    <a16:creationId xmlns:a16="http://schemas.microsoft.com/office/drawing/2014/main" id="{345330EB-C0BF-4753-8FB0-A2065B86BB78}"/>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3" name="Group 902">
              <a:extLst>
                <a:ext uri="{FF2B5EF4-FFF2-40B4-BE49-F238E27FC236}">
                  <a16:creationId xmlns:a16="http://schemas.microsoft.com/office/drawing/2014/main" id="{8221FB3F-5EEF-4E0D-B680-D472D23B71D3}"/>
                </a:ext>
              </a:extLst>
            </p:cNvPr>
            <p:cNvGrpSpPr/>
            <p:nvPr/>
          </p:nvGrpSpPr>
          <p:grpSpPr>
            <a:xfrm flipV="1">
              <a:off x="7347545" y="3471551"/>
              <a:ext cx="164592" cy="164592"/>
              <a:chOff x="5113154" y="4625123"/>
              <a:chExt cx="501969" cy="494182"/>
            </a:xfrm>
          </p:grpSpPr>
          <p:sp>
            <p:nvSpPr>
              <p:cNvPr id="946" name="Rectangle 945">
                <a:extLst>
                  <a:ext uri="{FF2B5EF4-FFF2-40B4-BE49-F238E27FC236}">
                    <a16:creationId xmlns:a16="http://schemas.microsoft.com/office/drawing/2014/main" id="{91988FEE-FBE9-4355-A1FB-FF334460A17B}"/>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7" name="Rectangle 946">
                <a:extLst>
                  <a:ext uri="{FF2B5EF4-FFF2-40B4-BE49-F238E27FC236}">
                    <a16:creationId xmlns:a16="http://schemas.microsoft.com/office/drawing/2014/main" id="{209EDEF9-2042-4725-A61B-F46FA118645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4" name="Group 903">
              <a:extLst>
                <a:ext uri="{FF2B5EF4-FFF2-40B4-BE49-F238E27FC236}">
                  <a16:creationId xmlns:a16="http://schemas.microsoft.com/office/drawing/2014/main" id="{605360AC-0C7E-45B0-94C5-EABDDD082A7A}"/>
                </a:ext>
              </a:extLst>
            </p:cNvPr>
            <p:cNvGrpSpPr/>
            <p:nvPr/>
          </p:nvGrpSpPr>
          <p:grpSpPr>
            <a:xfrm flipV="1">
              <a:off x="7653827" y="3471551"/>
              <a:ext cx="164592" cy="164592"/>
              <a:chOff x="5113154" y="4625123"/>
              <a:chExt cx="501969" cy="494182"/>
            </a:xfrm>
          </p:grpSpPr>
          <p:sp>
            <p:nvSpPr>
              <p:cNvPr id="944" name="Rectangle 943">
                <a:extLst>
                  <a:ext uri="{FF2B5EF4-FFF2-40B4-BE49-F238E27FC236}">
                    <a16:creationId xmlns:a16="http://schemas.microsoft.com/office/drawing/2014/main" id="{03E7FF12-A84D-4051-A62D-D2CC27187F9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5" name="Rectangle 944">
                <a:extLst>
                  <a:ext uri="{FF2B5EF4-FFF2-40B4-BE49-F238E27FC236}">
                    <a16:creationId xmlns:a16="http://schemas.microsoft.com/office/drawing/2014/main" id="{ACEC482E-AAC3-4048-BDBA-BE075CD2F7D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5" name="Group 904">
              <a:extLst>
                <a:ext uri="{FF2B5EF4-FFF2-40B4-BE49-F238E27FC236}">
                  <a16:creationId xmlns:a16="http://schemas.microsoft.com/office/drawing/2014/main" id="{D149F8BD-53F3-4AD9-99C3-AAD11778D38B}"/>
                </a:ext>
              </a:extLst>
            </p:cNvPr>
            <p:cNvGrpSpPr/>
            <p:nvPr/>
          </p:nvGrpSpPr>
          <p:grpSpPr>
            <a:xfrm flipV="1">
              <a:off x="7960109" y="3471551"/>
              <a:ext cx="164592" cy="164592"/>
              <a:chOff x="5113154" y="4625123"/>
              <a:chExt cx="501969" cy="494182"/>
            </a:xfrm>
          </p:grpSpPr>
          <p:sp>
            <p:nvSpPr>
              <p:cNvPr id="942" name="Rectangle 941">
                <a:extLst>
                  <a:ext uri="{FF2B5EF4-FFF2-40B4-BE49-F238E27FC236}">
                    <a16:creationId xmlns:a16="http://schemas.microsoft.com/office/drawing/2014/main" id="{B8214165-B51D-4D67-B1EE-90FBCCD87E5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3" name="Rectangle 942">
                <a:extLst>
                  <a:ext uri="{FF2B5EF4-FFF2-40B4-BE49-F238E27FC236}">
                    <a16:creationId xmlns:a16="http://schemas.microsoft.com/office/drawing/2014/main" id="{EE3DE367-FE9F-41F5-B972-6110BE9EABA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6" name="Group 905">
              <a:extLst>
                <a:ext uri="{FF2B5EF4-FFF2-40B4-BE49-F238E27FC236}">
                  <a16:creationId xmlns:a16="http://schemas.microsoft.com/office/drawing/2014/main" id="{8C9653BB-CE10-4F5C-97DD-A6EFC8924220}"/>
                </a:ext>
              </a:extLst>
            </p:cNvPr>
            <p:cNvGrpSpPr/>
            <p:nvPr/>
          </p:nvGrpSpPr>
          <p:grpSpPr>
            <a:xfrm flipV="1">
              <a:off x="8266390" y="3471551"/>
              <a:ext cx="164592" cy="164592"/>
              <a:chOff x="5113154" y="4625123"/>
              <a:chExt cx="501969" cy="494182"/>
            </a:xfrm>
          </p:grpSpPr>
          <p:sp>
            <p:nvSpPr>
              <p:cNvPr id="940" name="Rectangle 939">
                <a:extLst>
                  <a:ext uri="{FF2B5EF4-FFF2-40B4-BE49-F238E27FC236}">
                    <a16:creationId xmlns:a16="http://schemas.microsoft.com/office/drawing/2014/main" id="{ED6D9F4F-AAB3-43DE-AFC4-3EA39E9E62DC}"/>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1" name="Rectangle 940">
                <a:extLst>
                  <a:ext uri="{FF2B5EF4-FFF2-40B4-BE49-F238E27FC236}">
                    <a16:creationId xmlns:a16="http://schemas.microsoft.com/office/drawing/2014/main" id="{9CE96B89-5F02-43E5-80D9-5DE46645CFE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7" name="Group 906">
              <a:extLst>
                <a:ext uri="{FF2B5EF4-FFF2-40B4-BE49-F238E27FC236}">
                  <a16:creationId xmlns:a16="http://schemas.microsoft.com/office/drawing/2014/main" id="{D57B1BF3-F473-4667-9266-6A22C56B1670}"/>
                </a:ext>
              </a:extLst>
            </p:cNvPr>
            <p:cNvGrpSpPr/>
            <p:nvPr/>
          </p:nvGrpSpPr>
          <p:grpSpPr>
            <a:xfrm flipV="1">
              <a:off x="8572672" y="3471551"/>
              <a:ext cx="164592" cy="164592"/>
              <a:chOff x="5113154" y="4625123"/>
              <a:chExt cx="501969" cy="494182"/>
            </a:xfrm>
          </p:grpSpPr>
          <p:sp>
            <p:nvSpPr>
              <p:cNvPr id="938" name="Rectangle 937">
                <a:extLst>
                  <a:ext uri="{FF2B5EF4-FFF2-40B4-BE49-F238E27FC236}">
                    <a16:creationId xmlns:a16="http://schemas.microsoft.com/office/drawing/2014/main" id="{F1DF46CA-C56B-417D-888F-B47AD8E217B8}"/>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9" name="Rectangle 938">
                <a:extLst>
                  <a:ext uri="{FF2B5EF4-FFF2-40B4-BE49-F238E27FC236}">
                    <a16:creationId xmlns:a16="http://schemas.microsoft.com/office/drawing/2014/main" id="{32E99BF9-67B9-4219-B246-0BCBB9AD4E3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8" name="Group 907">
              <a:extLst>
                <a:ext uri="{FF2B5EF4-FFF2-40B4-BE49-F238E27FC236}">
                  <a16:creationId xmlns:a16="http://schemas.microsoft.com/office/drawing/2014/main" id="{56251EAD-A3B5-4707-9E43-FDF2CA2304D8}"/>
                </a:ext>
              </a:extLst>
            </p:cNvPr>
            <p:cNvGrpSpPr/>
            <p:nvPr/>
          </p:nvGrpSpPr>
          <p:grpSpPr>
            <a:xfrm flipV="1">
              <a:off x="8878954" y="3471551"/>
              <a:ext cx="164592" cy="164592"/>
              <a:chOff x="5113154" y="4625123"/>
              <a:chExt cx="501969" cy="494182"/>
            </a:xfrm>
          </p:grpSpPr>
          <p:sp>
            <p:nvSpPr>
              <p:cNvPr id="936" name="Rectangle 935">
                <a:extLst>
                  <a:ext uri="{FF2B5EF4-FFF2-40B4-BE49-F238E27FC236}">
                    <a16:creationId xmlns:a16="http://schemas.microsoft.com/office/drawing/2014/main" id="{E4C292D0-C96A-4967-A51F-78BFD584556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7" name="Rectangle 936">
                <a:extLst>
                  <a:ext uri="{FF2B5EF4-FFF2-40B4-BE49-F238E27FC236}">
                    <a16:creationId xmlns:a16="http://schemas.microsoft.com/office/drawing/2014/main" id="{E0D9A737-777E-4697-99CE-5F63BC3650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9" name="Group 908">
              <a:extLst>
                <a:ext uri="{FF2B5EF4-FFF2-40B4-BE49-F238E27FC236}">
                  <a16:creationId xmlns:a16="http://schemas.microsoft.com/office/drawing/2014/main" id="{4E783E21-977D-40FA-BCBB-F5462E161563}"/>
                </a:ext>
              </a:extLst>
            </p:cNvPr>
            <p:cNvGrpSpPr/>
            <p:nvPr/>
          </p:nvGrpSpPr>
          <p:grpSpPr>
            <a:xfrm flipV="1">
              <a:off x="9185236" y="3471551"/>
              <a:ext cx="164592" cy="164592"/>
              <a:chOff x="5113154" y="4625123"/>
              <a:chExt cx="501969" cy="494182"/>
            </a:xfrm>
          </p:grpSpPr>
          <p:sp>
            <p:nvSpPr>
              <p:cNvPr id="934" name="Rectangle 933">
                <a:extLst>
                  <a:ext uri="{FF2B5EF4-FFF2-40B4-BE49-F238E27FC236}">
                    <a16:creationId xmlns:a16="http://schemas.microsoft.com/office/drawing/2014/main" id="{4CEA53D4-FA78-4320-9158-02505C52960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5" name="Rectangle 934">
                <a:extLst>
                  <a:ext uri="{FF2B5EF4-FFF2-40B4-BE49-F238E27FC236}">
                    <a16:creationId xmlns:a16="http://schemas.microsoft.com/office/drawing/2014/main" id="{20B61FA8-705E-4D6E-BF25-2ACB2DD2768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0" name="Group 909">
              <a:extLst>
                <a:ext uri="{FF2B5EF4-FFF2-40B4-BE49-F238E27FC236}">
                  <a16:creationId xmlns:a16="http://schemas.microsoft.com/office/drawing/2014/main" id="{77F8CF2E-8507-4C18-A3F8-942021EA4CBE}"/>
                </a:ext>
              </a:extLst>
            </p:cNvPr>
            <p:cNvGrpSpPr/>
            <p:nvPr/>
          </p:nvGrpSpPr>
          <p:grpSpPr>
            <a:xfrm flipV="1">
              <a:off x="9491517" y="3471551"/>
              <a:ext cx="164592" cy="164592"/>
              <a:chOff x="5113154" y="4625123"/>
              <a:chExt cx="501969" cy="494182"/>
            </a:xfrm>
          </p:grpSpPr>
          <p:sp>
            <p:nvSpPr>
              <p:cNvPr id="932" name="Rectangle 931">
                <a:extLst>
                  <a:ext uri="{FF2B5EF4-FFF2-40B4-BE49-F238E27FC236}">
                    <a16:creationId xmlns:a16="http://schemas.microsoft.com/office/drawing/2014/main" id="{92625023-BAD6-42EC-8DB7-85E5076BD8D5}"/>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3" name="Rectangle 932">
                <a:extLst>
                  <a:ext uri="{FF2B5EF4-FFF2-40B4-BE49-F238E27FC236}">
                    <a16:creationId xmlns:a16="http://schemas.microsoft.com/office/drawing/2014/main" id="{A50F0655-66D0-4330-B342-052D9175596F}"/>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1" name="Group 910">
              <a:extLst>
                <a:ext uri="{FF2B5EF4-FFF2-40B4-BE49-F238E27FC236}">
                  <a16:creationId xmlns:a16="http://schemas.microsoft.com/office/drawing/2014/main" id="{45331605-4C8C-4115-B10E-15C1842BF7DB}"/>
                </a:ext>
              </a:extLst>
            </p:cNvPr>
            <p:cNvGrpSpPr/>
            <p:nvPr/>
          </p:nvGrpSpPr>
          <p:grpSpPr>
            <a:xfrm flipV="1">
              <a:off x="9797799" y="3471551"/>
              <a:ext cx="164592" cy="164592"/>
              <a:chOff x="5113154" y="4625123"/>
              <a:chExt cx="501969" cy="494182"/>
            </a:xfrm>
          </p:grpSpPr>
          <p:sp>
            <p:nvSpPr>
              <p:cNvPr id="930" name="Rectangle 929">
                <a:extLst>
                  <a:ext uri="{FF2B5EF4-FFF2-40B4-BE49-F238E27FC236}">
                    <a16:creationId xmlns:a16="http://schemas.microsoft.com/office/drawing/2014/main" id="{BE31BBB4-C0C8-4422-91CF-B15A73B416F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1" name="Rectangle 930">
                <a:extLst>
                  <a:ext uri="{FF2B5EF4-FFF2-40B4-BE49-F238E27FC236}">
                    <a16:creationId xmlns:a16="http://schemas.microsoft.com/office/drawing/2014/main" id="{E80B085C-721F-45CF-8462-CBDD1E16C024}"/>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2" name="Group 911">
              <a:extLst>
                <a:ext uri="{FF2B5EF4-FFF2-40B4-BE49-F238E27FC236}">
                  <a16:creationId xmlns:a16="http://schemas.microsoft.com/office/drawing/2014/main" id="{260BE184-D258-4D92-B621-FEA3AC7CBC54}"/>
                </a:ext>
              </a:extLst>
            </p:cNvPr>
            <p:cNvGrpSpPr/>
            <p:nvPr/>
          </p:nvGrpSpPr>
          <p:grpSpPr>
            <a:xfrm flipV="1">
              <a:off x="10104081" y="3471551"/>
              <a:ext cx="164592" cy="164592"/>
              <a:chOff x="5113154" y="4625123"/>
              <a:chExt cx="501969" cy="494182"/>
            </a:xfrm>
          </p:grpSpPr>
          <p:sp>
            <p:nvSpPr>
              <p:cNvPr id="928" name="Rectangle 927">
                <a:extLst>
                  <a:ext uri="{FF2B5EF4-FFF2-40B4-BE49-F238E27FC236}">
                    <a16:creationId xmlns:a16="http://schemas.microsoft.com/office/drawing/2014/main" id="{7893363E-F249-42E7-B039-F58D29B98923}"/>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9" name="Rectangle 928">
                <a:extLst>
                  <a:ext uri="{FF2B5EF4-FFF2-40B4-BE49-F238E27FC236}">
                    <a16:creationId xmlns:a16="http://schemas.microsoft.com/office/drawing/2014/main" id="{A331B94F-465F-4A02-9FFB-01364BAE750E}"/>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3" name="Group 912">
              <a:extLst>
                <a:ext uri="{FF2B5EF4-FFF2-40B4-BE49-F238E27FC236}">
                  <a16:creationId xmlns:a16="http://schemas.microsoft.com/office/drawing/2014/main" id="{2EDB91E7-F592-43D3-9FAF-33B430B15CD9}"/>
                </a:ext>
              </a:extLst>
            </p:cNvPr>
            <p:cNvGrpSpPr/>
            <p:nvPr/>
          </p:nvGrpSpPr>
          <p:grpSpPr>
            <a:xfrm flipV="1">
              <a:off x="10410363" y="3471551"/>
              <a:ext cx="164592" cy="164592"/>
              <a:chOff x="5113154" y="4625123"/>
              <a:chExt cx="501969" cy="494182"/>
            </a:xfrm>
          </p:grpSpPr>
          <p:sp>
            <p:nvSpPr>
              <p:cNvPr id="926" name="Rectangle 925">
                <a:extLst>
                  <a:ext uri="{FF2B5EF4-FFF2-40B4-BE49-F238E27FC236}">
                    <a16:creationId xmlns:a16="http://schemas.microsoft.com/office/drawing/2014/main" id="{166FE27C-CF19-448D-B17F-04824F933E49}"/>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7" name="Rectangle 926">
                <a:extLst>
                  <a:ext uri="{FF2B5EF4-FFF2-40B4-BE49-F238E27FC236}">
                    <a16:creationId xmlns:a16="http://schemas.microsoft.com/office/drawing/2014/main" id="{5BEF9DF8-C070-4C10-A99E-AC8152C4A1E7}"/>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4" name="Group 913">
              <a:extLst>
                <a:ext uri="{FF2B5EF4-FFF2-40B4-BE49-F238E27FC236}">
                  <a16:creationId xmlns:a16="http://schemas.microsoft.com/office/drawing/2014/main" id="{D8BB8948-04E2-4980-8827-C570082487DA}"/>
                </a:ext>
              </a:extLst>
            </p:cNvPr>
            <p:cNvGrpSpPr/>
            <p:nvPr/>
          </p:nvGrpSpPr>
          <p:grpSpPr>
            <a:xfrm flipV="1">
              <a:off x="10716645" y="3471551"/>
              <a:ext cx="164592" cy="164592"/>
              <a:chOff x="5113154" y="4625123"/>
              <a:chExt cx="501969" cy="494182"/>
            </a:xfrm>
          </p:grpSpPr>
          <p:sp>
            <p:nvSpPr>
              <p:cNvPr id="924" name="Rectangle 923">
                <a:extLst>
                  <a:ext uri="{FF2B5EF4-FFF2-40B4-BE49-F238E27FC236}">
                    <a16:creationId xmlns:a16="http://schemas.microsoft.com/office/drawing/2014/main" id="{DB740ACB-8703-432C-94EE-634943070B6E}"/>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5" name="Rectangle 924">
                <a:extLst>
                  <a:ext uri="{FF2B5EF4-FFF2-40B4-BE49-F238E27FC236}">
                    <a16:creationId xmlns:a16="http://schemas.microsoft.com/office/drawing/2014/main" id="{C64DD8E0-D30B-4D97-A013-741208754F2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D9CD30D2-D06A-435F-BCB8-A55AB92E4EBA}"/>
                </a:ext>
              </a:extLst>
            </p:cNvPr>
            <p:cNvGrpSpPr/>
            <p:nvPr/>
          </p:nvGrpSpPr>
          <p:grpSpPr>
            <a:xfrm flipV="1">
              <a:off x="11022926" y="3471551"/>
              <a:ext cx="164592" cy="164592"/>
              <a:chOff x="5113154" y="4625123"/>
              <a:chExt cx="501969" cy="494182"/>
            </a:xfrm>
          </p:grpSpPr>
          <p:sp>
            <p:nvSpPr>
              <p:cNvPr id="922" name="Rectangle 921">
                <a:extLst>
                  <a:ext uri="{FF2B5EF4-FFF2-40B4-BE49-F238E27FC236}">
                    <a16:creationId xmlns:a16="http://schemas.microsoft.com/office/drawing/2014/main" id="{2A5C283C-6879-4E13-B301-769873772EB2}"/>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3" name="Rectangle 922">
                <a:extLst>
                  <a:ext uri="{FF2B5EF4-FFF2-40B4-BE49-F238E27FC236}">
                    <a16:creationId xmlns:a16="http://schemas.microsoft.com/office/drawing/2014/main" id="{93439C5A-D2B0-40E1-B01A-FF7F4A98F4D1}"/>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6" name="Group 915">
              <a:extLst>
                <a:ext uri="{FF2B5EF4-FFF2-40B4-BE49-F238E27FC236}">
                  <a16:creationId xmlns:a16="http://schemas.microsoft.com/office/drawing/2014/main" id="{E7B3E4F1-4CED-450C-A49C-F6D253BC5945}"/>
                </a:ext>
              </a:extLst>
            </p:cNvPr>
            <p:cNvGrpSpPr/>
            <p:nvPr/>
          </p:nvGrpSpPr>
          <p:grpSpPr>
            <a:xfrm flipV="1">
              <a:off x="11329208" y="3471551"/>
              <a:ext cx="164592" cy="164592"/>
              <a:chOff x="5113154" y="4625123"/>
              <a:chExt cx="501969" cy="494182"/>
            </a:xfrm>
          </p:grpSpPr>
          <p:sp>
            <p:nvSpPr>
              <p:cNvPr id="920" name="Rectangle 919">
                <a:extLst>
                  <a:ext uri="{FF2B5EF4-FFF2-40B4-BE49-F238E27FC236}">
                    <a16:creationId xmlns:a16="http://schemas.microsoft.com/office/drawing/2014/main" id="{45C34E06-9156-4901-BA7B-F39A2760FD10}"/>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1" name="Rectangle 920">
                <a:extLst>
                  <a:ext uri="{FF2B5EF4-FFF2-40B4-BE49-F238E27FC236}">
                    <a16:creationId xmlns:a16="http://schemas.microsoft.com/office/drawing/2014/main" id="{F9E2D63E-2A62-4F1F-BC1A-5119C7F900AB}"/>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7" name="Group 916">
              <a:extLst>
                <a:ext uri="{FF2B5EF4-FFF2-40B4-BE49-F238E27FC236}">
                  <a16:creationId xmlns:a16="http://schemas.microsoft.com/office/drawing/2014/main" id="{2EE8EA44-BE75-4103-911B-6A5D0C13B6A3}"/>
                </a:ext>
              </a:extLst>
            </p:cNvPr>
            <p:cNvGrpSpPr/>
            <p:nvPr/>
          </p:nvGrpSpPr>
          <p:grpSpPr>
            <a:xfrm flipV="1">
              <a:off x="11635494" y="3471551"/>
              <a:ext cx="164592" cy="164592"/>
              <a:chOff x="5113154" y="4625123"/>
              <a:chExt cx="501969" cy="494182"/>
            </a:xfrm>
          </p:grpSpPr>
          <p:sp>
            <p:nvSpPr>
              <p:cNvPr id="918" name="Rectangle 917">
                <a:extLst>
                  <a:ext uri="{FF2B5EF4-FFF2-40B4-BE49-F238E27FC236}">
                    <a16:creationId xmlns:a16="http://schemas.microsoft.com/office/drawing/2014/main" id="{69798BD2-FE49-4931-94B3-FF18EF3701F1}"/>
                  </a:ext>
                </a:extLst>
              </p:cNvPr>
              <p:cNvSpPr/>
              <p:nvPr/>
            </p:nvSpPr>
            <p:spPr bwMode="auto">
              <a:xfrm>
                <a:off x="5113154" y="4715937"/>
                <a:ext cx="501969" cy="40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9" name="Rectangle 918">
                <a:extLst>
                  <a:ext uri="{FF2B5EF4-FFF2-40B4-BE49-F238E27FC236}">
                    <a16:creationId xmlns:a16="http://schemas.microsoft.com/office/drawing/2014/main" id="{7C5D4FD6-5FD5-432A-B3B5-9FA0FCE8BDC2}"/>
                  </a:ext>
                </a:extLst>
              </p:cNvPr>
              <p:cNvSpPr/>
              <p:nvPr/>
            </p:nvSpPr>
            <p:spPr bwMode="auto">
              <a:xfrm>
                <a:off x="5197980" y="4625123"/>
                <a:ext cx="320695" cy="257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14" name="Group 1013">
            <a:extLst>
              <a:ext uri="{FF2B5EF4-FFF2-40B4-BE49-F238E27FC236}">
                <a16:creationId xmlns:a16="http://schemas.microsoft.com/office/drawing/2014/main" id="{EE10852D-CDC3-4662-BD63-10D8DD495DB4}"/>
              </a:ext>
            </a:extLst>
          </p:cNvPr>
          <p:cNvGrpSpPr/>
          <p:nvPr/>
        </p:nvGrpSpPr>
        <p:grpSpPr>
          <a:xfrm>
            <a:off x="8784756" y="2292183"/>
            <a:ext cx="2999232" cy="310912"/>
            <a:chOff x="4022411" y="3838354"/>
            <a:chExt cx="8018190" cy="833493"/>
          </a:xfrm>
        </p:grpSpPr>
        <p:sp>
          <p:nvSpPr>
            <p:cNvPr id="1015" name="Rectangle: Rounded Corners 1014">
              <a:extLst>
                <a:ext uri="{FF2B5EF4-FFF2-40B4-BE49-F238E27FC236}">
                  <a16:creationId xmlns:a16="http://schemas.microsoft.com/office/drawing/2014/main" id="{92E4F7C7-BFD9-4978-94CE-67E925D4E958}"/>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6" name="Rectangle 1015">
              <a:extLst>
                <a:ext uri="{FF2B5EF4-FFF2-40B4-BE49-F238E27FC236}">
                  <a16:creationId xmlns:a16="http://schemas.microsoft.com/office/drawing/2014/main" id="{82F04682-B677-4A12-B81D-B6646515BC4D}"/>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7" name="Rectangle 1016">
              <a:extLst>
                <a:ext uri="{FF2B5EF4-FFF2-40B4-BE49-F238E27FC236}">
                  <a16:creationId xmlns:a16="http://schemas.microsoft.com/office/drawing/2014/main" id="{C5935FC2-4498-4C1D-8A12-E7F56C02D7A8}"/>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8" name="Rectangle 1017">
              <a:extLst>
                <a:ext uri="{FF2B5EF4-FFF2-40B4-BE49-F238E27FC236}">
                  <a16:creationId xmlns:a16="http://schemas.microsoft.com/office/drawing/2014/main" id="{57A15462-6AD1-4D7C-95EB-798D3C5D5152}"/>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9" name="Rectangle 1018">
              <a:extLst>
                <a:ext uri="{FF2B5EF4-FFF2-40B4-BE49-F238E27FC236}">
                  <a16:creationId xmlns:a16="http://schemas.microsoft.com/office/drawing/2014/main" id="{9B954E63-BFB2-4C63-A932-69AF97CF99B0}"/>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0" name="Rectangle 1019">
              <a:extLst>
                <a:ext uri="{FF2B5EF4-FFF2-40B4-BE49-F238E27FC236}">
                  <a16:creationId xmlns:a16="http://schemas.microsoft.com/office/drawing/2014/main" id="{6848046E-E0A5-4397-9636-765012F55435}"/>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1" name="Oval 1020">
              <a:extLst>
                <a:ext uri="{FF2B5EF4-FFF2-40B4-BE49-F238E27FC236}">
                  <a16:creationId xmlns:a16="http://schemas.microsoft.com/office/drawing/2014/main" id="{3DE8A023-8382-4682-B056-661DB4E1AE00}"/>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2" name="Oval 1021">
              <a:extLst>
                <a:ext uri="{FF2B5EF4-FFF2-40B4-BE49-F238E27FC236}">
                  <a16:creationId xmlns:a16="http://schemas.microsoft.com/office/drawing/2014/main" id="{C2FD5DEC-F6BE-4B42-A86E-6F0EB49D446A}"/>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3" name="Oval 1022">
              <a:extLst>
                <a:ext uri="{FF2B5EF4-FFF2-40B4-BE49-F238E27FC236}">
                  <a16:creationId xmlns:a16="http://schemas.microsoft.com/office/drawing/2014/main" id="{6D52FAB2-BA82-4605-B152-598BE4563EF4}"/>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4" name="Oval 1023">
              <a:extLst>
                <a:ext uri="{FF2B5EF4-FFF2-40B4-BE49-F238E27FC236}">
                  <a16:creationId xmlns:a16="http://schemas.microsoft.com/office/drawing/2014/main" id="{46A04A04-1675-4987-B9BB-C10E67CA6608}"/>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5" name="Oval 1024">
              <a:extLst>
                <a:ext uri="{FF2B5EF4-FFF2-40B4-BE49-F238E27FC236}">
                  <a16:creationId xmlns:a16="http://schemas.microsoft.com/office/drawing/2014/main" id="{E5E6CD3A-8362-4AFB-A261-E81B873032F4}"/>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6" name="Oval 1025">
              <a:extLst>
                <a:ext uri="{FF2B5EF4-FFF2-40B4-BE49-F238E27FC236}">
                  <a16:creationId xmlns:a16="http://schemas.microsoft.com/office/drawing/2014/main" id="{6DA95B14-FFE0-44EC-9175-75386E5A6D6B}"/>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7" name="Oval 1026">
              <a:extLst>
                <a:ext uri="{FF2B5EF4-FFF2-40B4-BE49-F238E27FC236}">
                  <a16:creationId xmlns:a16="http://schemas.microsoft.com/office/drawing/2014/main" id="{2EEDA33D-E019-4D3D-B0BC-EB1DEAAAA693}"/>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8" name="Oval 1027">
              <a:extLst>
                <a:ext uri="{FF2B5EF4-FFF2-40B4-BE49-F238E27FC236}">
                  <a16:creationId xmlns:a16="http://schemas.microsoft.com/office/drawing/2014/main" id="{55555DE9-244B-4C4D-BAAE-3553DDB67E06}"/>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9" name="Oval 1028">
              <a:extLst>
                <a:ext uri="{FF2B5EF4-FFF2-40B4-BE49-F238E27FC236}">
                  <a16:creationId xmlns:a16="http://schemas.microsoft.com/office/drawing/2014/main" id="{477486CF-D99B-4E8D-B4D0-2FCC451EB56E}"/>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0" name="Oval 1029">
              <a:extLst>
                <a:ext uri="{FF2B5EF4-FFF2-40B4-BE49-F238E27FC236}">
                  <a16:creationId xmlns:a16="http://schemas.microsoft.com/office/drawing/2014/main" id="{4DF000C1-A6AD-4148-844E-82CD2485629F}"/>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1" name="Rectangle 1030">
              <a:extLst>
                <a:ext uri="{FF2B5EF4-FFF2-40B4-BE49-F238E27FC236}">
                  <a16:creationId xmlns:a16="http://schemas.microsoft.com/office/drawing/2014/main" id="{F0BF1C2F-A3D7-4620-8CC7-3730375EA819}"/>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2" name="Rectangle 1031">
              <a:extLst>
                <a:ext uri="{FF2B5EF4-FFF2-40B4-BE49-F238E27FC236}">
                  <a16:creationId xmlns:a16="http://schemas.microsoft.com/office/drawing/2014/main" id="{A6A361E4-F517-4B29-963F-164D972068A1}"/>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3" name="Rectangle 1032">
              <a:extLst>
                <a:ext uri="{FF2B5EF4-FFF2-40B4-BE49-F238E27FC236}">
                  <a16:creationId xmlns:a16="http://schemas.microsoft.com/office/drawing/2014/main" id="{25E2E335-F980-41D0-86C9-743F7DE83D4A}"/>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4" name="Rectangle 1033">
              <a:extLst>
                <a:ext uri="{FF2B5EF4-FFF2-40B4-BE49-F238E27FC236}">
                  <a16:creationId xmlns:a16="http://schemas.microsoft.com/office/drawing/2014/main" id="{A90625BA-01E9-4B98-8241-6163B72A4F6B}"/>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5" name="Rectangle 1034">
              <a:extLst>
                <a:ext uri="{FF2B5EF4-FFF2-40B4-BE49-F238E27FC236}">
                  <a16:creationId xmlns:a16="http://schemas.microsoft.com/office/drawing/2014/main" id="{3A893D5E-032C-4221-A9D3-DC7F5DA332F5}"/>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6" name="Group 1035">
            <a:extLst>
              <a:ext uri="{FF2B5EF4-FFF2-40B4-BE49-F238E27FC236}">
                <a16:creationId xmlns:a16="http://schemas.microsoft.com/office/drawing/2014/main" id="{356C84AA-88B1-4EF9-B2BF-8043E4B7A462}"/>
              </a:ext>
            </a:extLst>
          </p:cNvPr>
          <p:cNvGrpSpPr/>
          <p:nvPr/>
        </p:nvGrpSpPr>
        <p:grpSpPr>
          <a:xfrm>
            <a:off x="8784756" y="3697243"/>
            <a:ext cx="2999232" cy="310912"/>
            <a:chOff x="4022411" y="3838354"/>
            <a:chExt cx="8018190" cy="833493"/>
          </a:xfrm>
        </p:grpSpPr>
        <p:sp>
          <p:nvSpPr>
            <p:cNvPr id="1037" name="Rectangle: Rounded Corners 1036">
              <a:extLst>
                <a:ext uri="{FF2B5EF4-FFF2-40B4-BE49-F238E27FC236}">
                  <a16:creationId xmlns:a16="http://schemas.microsoft.com/office/drawing/2014/main" id="{E18E9322-838C-422C-BD30-653519E2C6AF}"/>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8" name="Rectangle 1037">
              <a:extLst>
                <a:ext uri="{FF2B5EF4-FFF2-40B4-BE49-F238E27FC236}">
                  <a16:creationId xmlns:a16="http://schemas.microsoft.com/office/drawing/2014/main" id="{5E248C5E-2D94-4E9E-A73C-C8CB45CA7FE3}"/>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9" name="Rectangle 1038">
              <a:extLst>
                <a:ext uri="{FF2B5EF4-FFF2-40B4-BE49-F238E27FC236}">
                  <a16:creationId xmlns:a16="http://schemas.microsoft.com/office/drawing/2014/main" id="{2AA3AF62-E4D3-4E50-9E0B-F68DD7C85825}"/>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0" name="Rectangle 1039">
              <a:extLst>
                <a:ext uri="{FF2B5EF4-FFF2-40B4-BE49-F238E27FC236}">
                  <a16:creationId xmlns:a16="http://schemas.microsoft.com/office/drawing/2014/main" id="{6A51AF8F-5795-4C42-9291-5E2BA785A160}"/>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1" name="Rectangle 1040">
              <a:extLst>
                <a:ext uri="{FF2B5EF4-FFF2-40B4-BE49-F238E27FC236}">
                  <a16:creationId xmlns:a16="http://schemas.microsoft.com/office/drawing/2014/main" id="{34689D82-27CC-4B1E-94CA-488C7C7817BB}"/>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2" name="Rectangle 1041">
              <a:extLst>
                <a:ext uri="{FF2B5EF4-FFF2-40B4-BE49-F238E27FC236}">
                  <a16:creationId xmlns:a16="http://schemas.microsoft.com/office/drawing/2014/main" id="{666BCB67-3965-4874-B581-68298C102ABF}"/>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3" name="Oval 1042">
              <a:extLst>
                <a:ext uri="{FF2B5EF4-FFF2-40B4-BE49-F238E27FC236}">
                  <a16:creationId xmlns:a16="http://schemas.microsoft.com/office/drawing/2014/main" id="{30AF09E6-2309-4733-837D-D478793048A5}"/>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4" name="Oval 1043">
              <a:extLst>
                <a:ext uri="{FF2B5EF4-FFF2-40B4-BE49-F238E27FC236}">
                  <a16:creationId xmlns:a16="http://schemas.microsoft.com/office/drawing/2014/main" id="{6A3B48AA-9E6F-41AC-965D-4FF9123F3474}"/>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5" name="Oval 1044">
              <a:extLst>
                <a:ext uri="{FF2B5EF4-FFF2-40B4-BE49-F238E27FC236}">
                  <a16:creationId xmlns:a16="http://schemas.microsoft.com/office/drawing/2014/main" id="{27F0D4EE-C7B1-432D-9831-FEED9F3B1FFB}"/>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6" name="Oval 1045">
              <a:extLst>
                <a:ext uri="{FF2B5EF4-FFF2-40B4-BE49-F238E27FC236}">
                  <a16:creationId xmlns:a16="http://schemas.microsoft.com/office/drawing/2014/main" id="{7B16041F-4D85-4165-AEDA-8D9D82D7A2C3}"/>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7" name="Oval 1046">
              <a:extLst>
                <a:ext uri="{FF2B5EF4-FFF2-40B4-BE49-F238E27FC236}">
                  <a16:creationId xmlns:a16="http://schemas.microsoft.com/office/drawing/2014/main" id="{99E36522-38D9-4223-84FD-DC41EAA3E9F3}"/>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8" name="Oval 1047">
              <a:extLst>
                <a:ext uri="{FF2B5EF4-FFF2-40B4-BE49-F238E27FC236}">
                  <a16:creationId xmlns:a16="http://schemas.microsoft.com/office/drawing/2014/main" id="{FF4FE337-CFB6-4739-A2EC-EACAA0EFEA72}"/>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9" name="Oval 1048">
              <a:extLst>
                <a:ext uri="{FF2B5EF4-FFF2-40B4-BE49-F238E27FC236}">
                  <a16:creationId xmlns:a16="http://schemas.microsoft.com/office/drawing/2014/main" id="{9769F43A-464F-4158-8493-8F6AA8AB04A1}"/>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0" name="Oval 1049">
              <a:extLst>
                <a:ext uri="{FF2B5EF4-FFF2-40B4-BE49-F238E27FC236}">
                  <a16:creationId xmlns:a16="http://schemas.microsoft.com/office/drawing/2014/main" id="{4EFA63F8-3ACC-4FE4-BEEE-3076467B3C62}"/>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1" name="Oval 1050">
              <a:extLst>
                <a:ext uri="{FF2B5EF4-FFF2-40B4-BE49-F238E27FC236}">
                  <a16:creationId xmlns:a16="http://schemas.microsoft.com/office/drawing/2014/main" id="{358885D6-F16F-4907-9632-F41BB972A998}"/>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2" name="Oval 1051">
              <a:extLst>
                <a:ext uri="{FF2B5EF4-FFF2-40B4-BE49-F238E27FC236}">
                  <a16:creationId xmlns:a16="http://schemas.microsoft.com/office/drawing/2014/main" id="{FC137595-EB4E-4AED-8024-5C9BA42AC54B}"/>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3" name="Rectangle 1052">
              <a:extLst>
                <a:ext uri="{FF2B5EF4-FFF2-40B4-BE49-F238E27FC236}">
                  <a16:creationId xmlns:a16="http://schemas.microsoft.com/office/drawing/2014/main" id="{B6C5C5BE-C298-442B-A112-C835EC16B978}"/>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4" name="Rectangle 1053">
              <a:extLst>
                <a:ext uri="{FF2B5EF4-FFF2-40B4-BE49-F238E27FC236}">
                  <a16:creationId xmlns:a16="http://schemas.microsoft.com/office/drawing/2014/main" id="{8692A2D0-1B4A-4F1E-9452-47C23E3D8FF0}"/>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5" name="Rectangle 1054">
              <a:extLst>
                <a:ext uri="{FF2B5EF4-FFF2-40B4-BE49-F238E27FC236}">
                  <a16:creationId xmlns:a16="http://schemas.microsoft.com/office/drawing/2014/main" id="{9CE1CF80-9BE3-48BC-87E0-D8B7D074BC26}"/>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6" name="Rectangle 1055">
              <a:extLst>
                <a:ext uri="{FF2B5EF4-FFF2-40B4-BE49-F238E27FC236}">
                  <a16:creationId xmlns:a16="http://schemas.microsoft.com/office/drawing/2014/main" id="{6FC40117-6C36-4250-96C9-F9193F15C231}"/>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8B37981-FDA3-400D-8C8D-5D8484124B35}"/>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8" name="Group 1057">
            <a:extLst>
              <a:ext uri="{FF2B5EF4-FFF2-40B4-BE49-F238E27FC236}">
                <a16:creationId xmlns:a16="http://schemas.microsoft.com/office/drawing/2014/main" id="{1643EB10-2827-454A-9C92-407CD529CA61}"/>
              </a:ext>
            </a:extLst>
          </p:cNvPr>
          <p:cNvGrpSpPr/>
          <p:nvPr/>
        </p:nvGrpSpPr>
        <p:grpSpPr>
          <a:xfrm>
            <a:off x="8784756" y="3345978"/>
            <a:ext cx="2999232" cy="310912"/>
            <a:chOff x="4022411" y="3838354"/>
            <a:chExt cx="8018190" cy="833493"/>
          </a:xfrm>
        </p:grpSpPr>
        <p:sp>
          <p:nvSpPr>
            <p:cNvPr id="1059" name="Rectangle: Rounded Corners 1058">
              <a:extLst>
                <a:ext uri="{FF2B5EF4-FFF2-40B4-BE49-F238E27FC236}">
                  <a16:creationId xmlns:a16="http://schemas.microsoft.com/office/drawing/2014/main" id="{B128BCC4-46E3-48A5-A1B0-DE0E3B84A1BE}"/>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0" name="Rectangle 1059">
              <a:extLst>
                <a:ext uri="{FF2B5EF4-FFF2-40B4-BE49-F238E27FC236}">
                  <a16:creationId xmlns:a16="http://schemas.microsoft.com/office/drawing/2014/main" id="{6DD82221-BFC6-4497-BF5A-23FC503534FE}"/>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1" name="Rectangle 1060">
              <a:extLst>
                <a:ext uri="{FF2B5EF4-FFF2-40B4-BE49-F238E27FC236}">
                  <a16:creationId xmlns:a16="http://schemas.microsoft.com/office/drawing/2014/main" id="{89231367-7341-4050-B02F-7A3D4673FDC4}"/>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2" name="Rectangle 1061">
              <a:extLst>
                <a:ext uri="{FF2B5EF4-FFF2-40B4-BE49-F238E27FC236}">
                  <a16:creationId xmlns:a16="http://schemas.microsoft.com/office/drawing/2014/main" id="{7B9B3F15-6F73-47D8-91A0-72707FD06977}"/>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3" name="Rectangle 1062">
              <a:extLst>
                <a:ext uri="{FF2B5EF4-FFF2-40B4-BE49-F238E27FC236}">
                  <a16:creationId xmlns:a16="http://schemas.microsoft.com/office/drawing/2014/main" id="{C3AEF94B-BEFA-4A83-8958-82E218A19676}"/>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4" name="Rectangle 1063">
              <a:extLst>
                <a:ext uri="{FF2B5EF4-FFF2-40B4-BE49-F238E27FC236}">
                  <a16:creationId xmlns:a16="http://schemas.microsoft.com/office/drawing/2014/main" id="{5AB27060-D089-49E9-96FC-A37595ECC558}"/>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5" name="Oval 1064">
              <a:extLst>
                <a:ext uri="{FF2B5EF4-FFF2-40B4-BE49-F238E27FC236}">
                  <a16:creationId xmlns:a16="http://schemas.microsoft.com/office/drawing/2014/main" id="{C2CBD8CF-A674-432B-AE6F-D6292E02A1D3}"/>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6" name="Oval 1065">
              <a:extLst>
                <a:ext uri="{FF2B5EF4-FFF2-40B4-BE49-F238E27FC236}">
                  <a16:creationId xmlns:a16="http://schemas.microsoft.com/office/drawing/2014/main" id="{C5EEBEA4-3AC4-4FD2-B299-26BFAB12DEB1}"/>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7" name="Oval 1066">
              <a:extLst>
                <a:ext uri="{FF2B5EF4-FFF2-40B4-BE49-F238E27FC236}">
                  <a16:creationId xmlns:a16="http://schemas.microsoft.com/office/drawing/2014/main" id="{C255BA2D-ED58-44FA-B764-F9B7E4A3E96E}"/>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8" name="Oval 1067">
              <a:extLst>
                <a:ext uri="{FF2B5EF4-FFF2-40B4-BE49-F238E27FC236}">
                  <a16:creationId xmlns:a16="http://schemas.microsoft.com/office/drawing/2014/main" id="{DA6AF97B-4334-47EA-BB6A-306C82EA6E38}"/>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9" name="Oval 1068">
              <a:extLst>
                <a:ext uri="{FF2B5EF4-FFF2-40B4-BE49-F238E27FC236}">
                  <a16:creationId xmlns:a16="http://schemas.microsoft.com/office/drawing/2014/main" id="{A378FC0B-ADC3-44B7-A285-8294139DE283}"/>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0" name="Oval 1069">
              <a:extLst>
                <a:ext uri="{FF2B5EF4-FFF2-40B4-BE49-F238E27FC236}">
                  <a16:creationId xmlns:a16="http://schemas.microsoft.com/office/drawing/2014/main" id="{87105573-8208-4CBD-A9AB-06CE36A72BBB}"/>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1" name="Oval 1070">
              <a:extLst>
                <a:ext uri="{FF2B5EF4-FFF2-40B4-BE49-F238E27FC236}">
                  <a16:creationId xmlns:a16="http://schemas.microsoft.com/office/drawing/2014/main" id="{0697C8BC-849A-4361-A6F5-9A64766B29A2}"/>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2" name="Oval 1071">
              <a:extLst>
                <a:ext uri="{FF2B5EF4-FFF2-40B4-BE49-F238E27FC236}">
                  <a16:creationId xmlns:a16="http://schemas.microsoft.com/office/drawing/2014/main" id="{96672F7D-2E67-46F5-A9E0-007005FB8FAD}"/>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3" name="Oval 1072">
              <a:extLst>
                <a:ext uri="{FF2B5EF4-FFF2-40B4-BE49-F238E27FC236}">
                  <a16:creationId xmlns:a16="http://schemas.microsoft.com/office/drawing/2014/main" id="{4E23B359-8F85-4E31-872D-D8805DC87D9C}"/>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4" name="Oval 1073">
              <a:extLst>
                <a:ext uri="{FF2B5EF4-FFF2-40B4-BE49-F238E27FC236}">
                  <a16:creationId xmlns:a16="http://schemas.microsoft.com/office/drawing/2014/main" id="{BE2FBE79-F371-4E9E-A4DC-65C8FB0EA2F1}"/>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5" name="Rectangle 1074">
              <a:extLst>
                <a:ext uri="{FF2B5EF4-FFF2-40B4-BE49-F238E27FC236}">
                  <a16:creationId xmlns:a16="http://schemas.microsoft.com/office/drawing/2014/main" id="{60846A71-9A90-4890-9EE4-95E61CDCED56}"/>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6" name="Rectangle 1075">
              <a:extLst>
                <a:ext uri="{FF2B5EF4-FFF2-40B4-BE49-F238E27FC236}">
                  <a16:creationId xmlns:a16="http://schemas.microsoft.com/office/drawing/2014/main" id="{2E5A70D8-79FC-4BDF-A684-9275BCB34413}"/>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7" name="Rectangle 1076">
              <a:extLst>
                <a:ext uri="{FF2B5EF4-FFF2-40B4-BE49-F238E27FC236}">
                  <a16:creationId xmlns:a16="http://schemas.microsoft.com/office/drawing/2014/main" id="{7AE068AF-B4D3-45FB-95B8-8D6908D387FE}"/>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8" name="Rectangle 1077">
              <a:extLst>
                <a:ext uri="{FF2B5EF4-FFF2-40B4-BE49-F238E27FC236}">
                  <a16:creationId xmlns:a16="http://schemas.microsoft.com/office/drawing/2014/main" id="{9CCF8384-EDE1-4BBE-B88F-9C9C9B782657}"/>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9" name="Rectangle 1078">
              <a:extLst>
                <a:ext uri="{FF2B5EF4-FFF2-40B4-BE49-F238E27FC236}">
                  <a16:creationId xmlns:a16="http://schemas.microsoft.com/office/drawing/2014/main" id="{752E4775-968D-4F60-BDFB-866C9F7E0D9C}"/>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0" name="Group 1079">
            <a:extLst>
              <a:ext uri="{FF2B5EF4-FFF2-40B4-BE49-F238E27FC236}">
                <a16:creationId xmlns:a16="http://schemas.microsoft.com/office/drawing/2014/main" id="{635F9299-D2F8-424E-938C-F19CF4C4CA2C}"/>
              </a:ext>
            </a:extLst>
          </p:cNvPr>
          <p:cNvGrpSpPr/>
          <p:nvPr/>
        </p:nvGrpSpPr>
        <p:grpSpPr>
          <a:xfrm>
            <a:off x="8784756" y="2994713"/>
            <a:ext cx="2999232" cy="310912"/>
            <a:chOff x="4022411" y="3838354"/>
            <a:chExt cx="8018190" cy="833493"/>
          </a:xfrm>
        </p:grpSpPr>
        <p:sp>
          <p:nvSpPr>
            <p:cNvPr id="1081" name="Rectangle: Rounded Corners 1080">
              <a:extLst>
                <a:ext uri="{FF2B5EF4-FFF2-40B4-BE49-F238E27FC236}">
                  <a16:creationId xmlns:a16="http://schemas.microsoft.com/office/drawing/2014/main" id="{6C0492BB-EF06-422A-A195-7440FB29D327}"/>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2" name="Rectangle 1081">
              <a:extLst>
                <a:ext uri="{FF2B5EF4-FFF2-40B4-BE49-F238E27FC236}">
                  <a16:creationId xmlns:a16="http://schemas.microsoft.com/office/drawing/2014/main" id="{FB7F92F8-ABAF-4D68-89ED-05F6623228A6}"/>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3" name="Rectangle 1082">
              <a:extLst>
                <a:ext uri="{FF2B5EF4-FFF2-40B4-BE49-F238E27FC236}">
                  <a16:creationId xmlns:a16="http://schemas.microsoft.com/office/drawing/2014/main" id="{236A9DDA-0DD9-44A8-BAE3-C02912D085A6}"/>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4" name="Rectangle 1083">
              <a:extLst>
                <a:ext uri="{FF2B5EF4-FFF2-40B4-BE49-F238E27FC236}">
                  <a16:creationId xmlns:a16="http://schemas.microsoft.com/office/drawing/2014/main" id="{495997A6-8011-4049-95D7-26B3903AFDDD}"/>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5" name="Rectangle 1084">
              <a:extLst>
                <a:ext uri="{FF2B5EF4-FFF2-40B4-BE49-F238E27FC236}">
                  <a16:creationId xmlns:a16="http://schemas.microsoft.com/office/drawing/2014/main" id="{D2B192F4-B8F4-4E74-A308-E95BFE0C516A}"/>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6" name="Rectangle 1085">
              <a:extLst>
                <a:ext uri="{FF2B5EF4-FFF2-40B4-BE49-F238E27FC236}">
                  <a16:creationId xmlns:a16="http://schemas.microsoft.com/office/drawing/2014/main" id="{21DDA659-4185-4A6D-AF76-40087B60389A}"/>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7" name="Oval 1086">
              <a:extLst>
                <a:ext uri="{FF2B5EF4-FFF2-40B4-BE49-F238E27FC236}">
                  <a16:creationId xmlns:a16="http://schemas.microsoft.com/office/drawing/2014/main" id="{D2CA607C-226B-497B-B65F-87DAB4BA45E1}"/>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8" name="Oval 1087">
              <a:extLst>
                <a:ext uri="{FF2B5EF4-FFF2-40B4-BE49-F238E27FC236}">
                  <a16:creationId xmlns:a16="http://schemas.microsoft.com/office/drawing/2014/main" id="{0511E64F-64F0-4A83-9867-5E5204234E98}"/>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9" name="Oval 1088">
              <a:extLst>
                <a:ext uri="{FF2B5EF4-FFF2-40B4-BE49-F238E27FC236}">
                  <a16:creationId xmlns:a16="http://schemas.microsoft.com/office/drawing/2014/main" id="{F41CF020-5C83-4C53-8B24-59756B591A7D}"/>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0" name="Oval 1089">
              <a:extLst>
                <a:ext uri="{FF2B5EF4-FFF2-40B4-BE49-F238E27FC236}">
                  <a16:creationId xmlns:a16="http://schemas.microsoft.com/office/drawing/2014/main" id="{C09459AB-E0C1-46C3-8D28-B2845DDDFBCA}"/>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1" name="Oval 1090">
              <a:extLst>
                <a:ext uri="{FF2B5EF4-FFF2-40B4-BE49-F238E27FC236}">
                  <a16:creationId xmlns:a16="http://schemas.microsoft.com/office/drawing/2014/main" id="{36C06AA7-B8C5-42BF-B8F4-3F3CFD2FFA69}"/>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2" name="Oval 1091">
              <a:extLst>
                <a:ext uri="{FF2B5EF4-FFF2-40B4-BE49-F238E27FC236}">
                  <a16:creationId xmlns:a16="http://schemas.microsoft.com/office/drawing/2014/main" id="{B125A5AC-B319-45E5-8858-DA9A31DAB012}"/>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3" name="Oval 1092">
              <a:extLst>
                <a:ext uri="{FF2B5EF4-FFF2-40B4-BE49-F238E27FC236}">
                  <a16:creationId xmlns:a16="http://schemas.microsoft.com/office/drawing/2014/main" id="{FBEECA6E-93F2-4D0F-BC7C-49A1E2783562}"/>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4" name="Oval 1093">
              <a:extLst>
                <a:ext uri="{FF2B5EF4-FFF2-40B4-BE49-F238E27FC236}">
                  <a16:creationId xmlns:a16="http://schemas.microsoft.com/office/drawing/2014/main" id="{78E22238-856A-4220-80ED-EAED58ED2183}"/>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5" name="Oval 1094">
              <a:extLst>
                <a:ext uri="{FF2B5EF4-FFF2-40B4-BE49-F238E27FC236}">
                  <a16:creationId xmlns:a16="http://schemas.microsoft.com/office/drawing/2014/main" id="{18CE7A75-3874-40A1-95AE-D0F4D1450199}"/>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6" name="Oval 1095">
              <a:extLst>
                <a:ext uri="{FF2B5EF4-FFF2-40B4-BE49-F238E27FC236}">
                  <a16:creationId xmlns:a16="http://schemas.microsoft.com/office/drawing/2014/main" id="{39E78803-085A-4542-9203-9A71A382EED4}"/>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7" name="Rectangle 1096">
              <a:extLst>
                <a:ext uri="{FF2B5EF4-FFF2-40B4-BE49-F238E27FC236}">
                  <a16:creationId xmlns:a16="http://schemas.microsoft.com/office/drawing/2014/main" id="{2A38BC88-0D03-4511-B39F-07A58B885745}"/>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8" name="Rectangle 1097">
              <a:extLst>
                <a:ext uri="{FF2B5EF4-FFF2-40B4-BE49-F238E27FC236}">
                  <a16:creationId xmlns:a16="http://schemas.microsoft.com/office/drawing/2014/main" id="{FAF612FD-2894-40A7-94E7-4E76821A4E3E}"/>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9" name="Rectangle 1098">
              <a:extLst>
                <a:ext uri="{FF2B5EF4-FFF2-40B4-BE49-F238E27FC236}">
                  <a16:creationId xmlns:a16="http://schemas.microsoft.com/office/drawing/2014/main" id="{C7D0D7D1-31C4-4864-B551-6D06D5F81814}"/>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0" name="Rectangle 1099">
              <a:extLst>
                <a:ext uri="{FF2B5EF4-FFF2-40B4-BE49-F238E27FC236}">
                  <a16:creationId xmlns:a16="http://schemas.microsoft.com/office/drawing/2014/main" id="{3D409678-AF1D-4CCF-91E7-2F91D1FB8A34}"/>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1" name="Rectangle 1100">
              <a:extLst>
                <a:ext uri="{FF2B5EF4-FFF2-40B4-BE49-F238E27FC236}">
                  <a16:creationId xmlns:a16="http://schemas.microsoft.com/office/drawing/2014/main" id="{22D541A2-8A45-4085-8BD9-27BB5B8A8468}"/>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2" name="Group 1101">
            <a:extLst>
              <a:ext uri="{FF2B5EF4-FFF2-40B4-BE49-F238E27FC236}">
                <a16:creationId xmlns:a16="http://schemas.microsoft.com/office/drawing/2014/main" id="{BF969D50-D14C-4EBD-9FAC-32B64CD02B47}"/>
              </a:ext>
            </a:extLst>
          </p:cNvPr>
          <p:cNvGrpSpPr/>
          <p:nvPr/>
        </p:nvGrpSpPr>
        <p:grpSpPr>
          <a:xfrm>
            <a:off x="8784756" y="2643448"/>
            <a:ext cx="2999232" cy="310912"/>
            <a:chOff x="4022411" y="3838354"/>
            <a:chExt cx="8018190" cy="833493"/>
          </a:xfrm>
        </p:grpSpPr>
        <p:sp>
          <p:nvSpPr>
            <p:cNvPr id="1103" name="Rectangle: Rounded Corners 1102">
              <a:extLst>
                <a:ext uri="{FF2B5EF4-FFF2-40B4-BE49-F238E27FC236}">
                  <a16:creationId xmlns:a16="http://schemas.microsoft.com/office/drawing/2014/main" id="{A376F692-DB45-466C-857A-4B99F8A55FCD}"/>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4" name="Rectangle 1103">
              <a:extLst>
                <a:ext uri="{FF2B5EF4-FFF2-40B4-BE49-F238E27FC236}">
                  <a16:creationId xmlns:a16="http://schemas.microsoft.com/office/drawing/2014/main" id="{4B465C93-8C3C-41D8-98D4-20537A22C751}"/>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5" name="Rectangle 1104">
              <a:extLst>
                <a:ext uri="{FF2B5EF4-FFF2-40B4-BE49-F238E27FC236}">
                  <a16:creationId xmlns:a16="http://schemas.microsoft.com/office/drawing/2014/main" id="{B619F262-42AC-4D37-9C6E-555AFB850F93}"/>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6" name="Rectangle 1105">
              <a:extLst>
                <a:ext uri="{FF2B5EF4-FFF2-40B4-BE49-F238E27FC236}">
                  <a16:creationId xmlns:a16="http://schemas.microsoft.com/office/drawing/2014/main" id="{10D13007-8413-4F48-9032-B3625B7623D3}"/>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7" name="Rectangle 1106">
              <a:extLst>
                <a:ext uri="{FF2B5EF4-FFF2-40B4-BE49-F238E27FC236}">
                  <a16:creationId xmlns:a16="http://schemas.microsoft.com/office/drawing/2014/main" id="{2CE53E85-3963-4FCF-B3D6-E3C053A50A28}"/>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8" name="Rectangle 1107">
              <a:extLst>
                <a:ext uri="{FF2B5EF4-FFF2-40B4-BE49-F238E27FC236}">
                  <a16:creationId xmlns:a16="http://schemas.microsoft.com/office/drawing/2014/main" id="{C80CC42C-8097-4C92-9B98-DC0D1CA61967}"/>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9" name="Oval 1108">
              <a:extLst>
                <a:ext uri="{FF2B5EF4-FFF2-40B4-BE49-F238E27FC236}">
                  <a16:creationId xmlns:a16="http://schemas.microsoft.com/office/drawing/2014/main" id="{75FDC939-C347-4C6F-804E-0B1BDFFE3D8A}"/>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0" name="Oval 1109">
              <a:extLst>
                <a:ext uri="{FF2B5EF4-FFF2-40B4-BE49-F238E27FC236}">
                  <a16:creationId xmlns:a16="http://schemas.microsoft.com/office/drawing/2014/main" id="{A8047B10-45E6-4C83-8CF6-6066ABCC2EAF}"/>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1" name="Oval 1110">
              <a:extLst>
                <a:ext uri="{FF2B5EF4-FFF2-40B4-BE49-F238E27FC236}">
                  <a16:creationId xmlns:a16="http://schemas.microsoft.com/office/drawing/2014/main" id="{E7A17A52-DEE3-47C8-AC45-8A2D330FA1E7}"/>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2" name="Oval 1111">
              <a:extLst>
                <a:ext uri="{FF2B5EF4-FFF2-40B4-BE49-F238E27FC236}">
                  <a16:creationId xmlns:a16="http://schemas.microsoft.com/office/drawing/2014/main" id="{487FB2B0-05EF-49FC-A931-DCCED29ECFEA}"/>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3" name="Oval 1112">
              <a:extLst>
                <a:ext uri="{FF2B5EF4-FFF2-40B4-BE49-F238E27FC236}">
                  <a16:creationId xmlns:a16="http://schemas.microsoft.com/office/drawing/2014/main" id="{C3C683FE-B418-4266-A590-5E9ADA481D29}"/>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4" name="Oval 1113">
              <a:extLst>
                <a:ext uri="{FF2B5EF4-FFF2-40B4-BE49-F238E27FC236}">
                  <a16:creationId xmlns:a16="http://schemas.microsoft.com/office/drawing/2014/main" id="{F6194174-555A-49C3-A4A0-4F5BD9E7DA83}"/>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5" name="Oval 1114">
              <a:extLst>
                <a:ext uri="{FF2B5EF4-FFF2-40B4-BE49-F238E27FC236}">
                  <a16:creationId xmlns:a16="http://schemas.microsoft.com/office/drawing/2014/main" id="{156C1AB1-4D87-4FDA-B6E0-B1CA794D41EB}"/>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6" name="Oval 1115">
              <a:extLst>
                <a:ext uri="{FF2B5EF4-FFF2-40B4-BE49-F238E27FC236}">
                  <a16:creationId xmlns:a16="http://schemas.microsoft.com/office/drawing/2014/main" id="{3324D902-418F-40F1-95B9-CAF48F177E36}"/>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7" name="Oval 1116">
              <a:extLst>
                <a:ext uri="{FF2B5EF4-FFF2-40B4-BE49-F238E27FC236}">
                  <a16:creationId xmlns:a16="http://schemas.microsoft.com/office/drawing/2014/main" id="{0FE49F19-10A7-494D-802B-51E382FCE1A7}"/>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8" name="Oval 1117">
              <a:extLst>
                <a:ext uri="{FF2B5EF4-FFF2-40B4-BE49-F238E27FC236}">
                  <a16:creationId xmlns:a16="http://schemas.microsoft.com/office/drawing/2014/main" id="{6CEABA53-5D48-4AE5-B470-2FDAF6C0F33C}"/>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1118">
              <a:extLst>
                <a:ext uri="{FF2B5EF4-FFF2-40B4-BE49-F238E27FC236}">
                  <a16:creationId xmlns:a16="http://schemas.microsoft.com/office/drawing/2014/main" id="{CB29190D-85F4-4158-A1B9-B1DEA44A42B5}"/>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1119">
              <a:extLst>
                <a:ext uri="{FF2B5EF4-FFF2-40B4-BE49-F238E27FC236}">
                  <a16:creationId xmlns:a16="http://schemas.microsoft.com/office/drawing/2014/main" id="{6E34FD99-9DB0-4C14-A985-73BE21B0D137}"/>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Rectangle 1120">
              <a:extLst>
                <a:ext uri="{FF2B5EF4-FFF2-40B4-BE49-F238E27FC236}">
                  <a16:creationId xmlns:a16="http://schemas.microsoft.com/office/drawing/2014/main" id="{2095608B-3FF1-4EF9-81F7-88B025FE60CA}"/>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2" name="Rectangle 1121">
              <a:extLst>
                <a:ext uri="{FF2B5EF4-FFF2-40B4-BE49-F238E27FC236}">
                  <a16:creationId xmlns:a16="http://schemas.microsoft.com/office/drawing/2014/main" id="{3B197D0C-EDAF-4C58-9CC1-58B8B8FBE98E}"/>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3" name="Rectangle 1122">
              <a:extLst>
                <a:ext uri="{FF2B5EF4-FFF2-40B4-BE49-F238E27FC236}">
                  <a16:creationId xmlns:a16="http://schemas.microsoft.com/office/drawing/2014/main" id="{9F047F7A-E9DC-4F49-9A8F-788EDB63B7B2}"/>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4" name="Group 1123">
            <a:extLst>
              <a:ext uri="{FF2B5EF4-FFF2-40B4-BE49-F238E27FC236}">
                <a16:creationId xmlns:a16="http://schemas.microsoft.com/office/drawing/2014/main" id="{27664593-A9A8-4D55-A4DF-2F797B6E0F18}"/>
              </a:ext>
            </a:extLst>
          </p:cNvPr>
          <p:cNvGrpSpPr/>
          <p:nvPr/>
        </p:nvGrpSpPr>
        <p:grpSpPr>
          <a:xfrm>
            <a:off x="8784756" y="1589653"/>
            <a:ext cx="2999232" cy="310912"/>
            <a:chOff x="4022411" y="3838354"/>
            <a:chExt cx="8018190" cy="833493"/>
          </a:xfrm>
        </p:grpSpPr>
        <p:sp>
          <p:nvSpPr>
            <p:cNvPr id="1125" name="Rectangle: Rounded Corners 1124">
              <a:extLst>
                <a:ext uri="{FF2B5EF4-FFF2-40B4-BE49-F238E27FC236}">
                  <a16:creationId xmlns:a16="http://schemas.microsoft.com/office/drawing/2014/main" id="{1EEAE985-B58F-4C54-83F7-56B5764B436A}"/>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6" name="Rectangle 1125">
              <a:extLst>
                <a:ext uri="{FF2B5EF4-FFF2-40B4-BE49-F238E27FC236}">
                  <a16:creationId xmlns:a16="http://schemas.microsoft.com/office/drawing/2014/main" id="{A39368B5-EB14-48CC-B162-B65EF892EF6D}"/>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7" name="Rectangle 1126">
              <a:extLst>
                <a:ext uri="{FF2B5EF4-FFF2-40B4-BE49-F238E27FC236}">
                  <a16:creationId xmlns:a16="http://schemas.microsoft.com/office/drawing/2014/main" id="{DE595FAA-678A-4685-B1AF-E39BE559385E}"/>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8" name="Rectangle 1127">
              <a:extLst>
                <a:ext uri="{FF2B5EF4-FFF2-40B4-BE49-F238E27FC236}">
                  <a16:creationId xmlns:a16="http://schemas.microsoft.com/office/drawing/2014/main" id="{2D7B2D54-85D0-4FA5-8411-D6CADAFFA893}"/>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9" name="Rectangle 1128">
              <a:extLst>
                <a:ext uri="{FF2B5EF4-FFF2-40B4-BE49-F238E27FC236}">
                  <a16:creationId xmlns:a16="http://schemas.microsoft.com/office/drawing/2014/main" id="{A4ECBC1D-E5DC-4538-BAA3-F58EC06FE335}"/>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0" name="Rectangle 1129">
              <a:extLst>
                <a:ext uri="{FF2B5EF4-FFF2-40B4-BE49-F238E27FC236}">
                  <a16:creationId xmlns:a16="http://schemas.microsoft.com/office/drawing/2014/main" id="{51F42109-9370-449D-972F-D24380DCFF70}"/>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1" name="Oval 1130">
              <a:extLst>
                <a:ext uri="{FF2B5EF4-FFF2-40B4-BE49-F238E27FC236}">
                  <a16:creationId xmlns:a16="http://schemas.microsoft.com/office/drawing/2014/main" id="{40A5DCD0-88C5-4125-A1C9-564B949B8DC2}"/>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2" name="Oval 1131">
              <a:extLst>
                <a:ext uri="{FF2B5EF4-FFF2-40B4-BE49-F238E27FC236}">
                  <a16:creationId xmlns:a16="http://schemas.microsoft.com/office/drawing/2014/main" id="{64826322-EDC1-45E7-889E-DBE005697980}"/>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3" name="Oval 1132">
              <a:extLst>
                <a:ext uri="{FF2B5EF4-FFF2-40B4-BE49-F238E27FC236}">
                  <a16:creationId xmlns:a16="http://schemas.microsoft.com/office/drawing/2014/main" id="{DC9FBA8F-2B07-4D29-8B8F-4DFDC126E36B}"/>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4" name="Oval 1133">
              <a:extLst>
                <a:ext uri="{FF2B5EF4-FFF2-40B4-BE49-F238E27FC236}">
                  <a16:creationId xmlns:a16="http://schemas.microsoft.com/office/drawing/2014/main" id="{F69E212C-215D-4FFD-870E-8AB474E09156}"/>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5" name="Oval 1134">
              <a:extLst>
                <a:ext uri="{FF2B5EF4-FFF2-40B4-BE49-F238E27FC236}">
                  <a16:creationId xmlns:a16="http://schemas.microsoft.com/office/drawing/2014/main" id="{EEF7FCD9-71B1-427D-BDF0-4532B4DAE3D7}"/>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6" name="Oval 1135">
              <a:extLst>
                <a:ext uri="{FF2B5EF4-FFF2-40B4-BE49-F238E27FC236}">
                  <a16:creationId xmlns:a16="http://schemas.microsoft.com/office/drawing/2014/main" id="{A24F726B-F648-4481-B415-9793F2B442AE}"/>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7" name="Oval 1136">
              <a:extLst>
                <a:ext uri="{FF2B5EF4-FFF2-40B4-BE49-F238E27FC236}">
                  <a16:creationId xmlns:a16="http://schemas.microsoft.com/office/drawing/2014/main" id="{339033AE-A53E-488F-8324-DE09E4FEE143}"/>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8" name="Oval 1137">
              <a:extLst>
                <a:ext uri="{FF2B5EF4-FFF2-40B4-BE49-F238E27FC236}">
                  <a16:creationId xmlns:a16="http://schemas.microsoft.com/office/drawing/2014/main" id="{4F6D11B8-5718-48AF-A95D-1B859BD56E10}"/>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9" name="Oval 1138">
              <a:extLst>
                <a:ext uri="{FF2B5EF4-FFF2-40B4-BE49-F238E27FC236}">
                  <a16:creationId xmlns:a16="http://schemas.microsoft.com/office/drawing/2014/main" id="{3B16CF63-EE97-46DB-82E1-83C6E1CB65FA}"/>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0" name="Oval 1139">
              <a:extLst>
                <a:ext uri="{FF2B5EF4-FFF2-40B4-BE49-F238E27FC236}">
                  <a16:creationId xmlns:a16="http://schemas.microsoft.com/office/drawing/2014/main" id="{B0B4C519-B780-496A-ACF9-E339F311E312}"/>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1" name="Rectangle 1140">
              <a:extLst>
                <a:ext uri="{FF2B5EF4-FFF2-40B4-BE49-F238E27FC236}">
                  <a16:creationId xmlns:a16="http://schemas.microsoft.com/office/drawing/2014/main" id="{8ACE6AF4-16A0-4D50-899A-81E3EF3786FA}"/>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2" name="Rectangle 1141">
              <a:extLst>
                <a:ext uri="{FF2B5EF4-FFF2-40B4-BE49-F238E27FC236}">
                  <a16:creationId xmlns:a16="http://schemas.microsoft.com/office/drawing/2014/main" id="{72AC1215-496C-4F4A-8211-AA01217E3AE8}"/>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3" name="Rectangle 1142">
              <a:extLst>
                <a:ext uri="{FF2B5EF4-FFF2-40B4-BE49-F238E27FC236}">
                  <a16:creationId xmlns:a16="http://schemas.microsoft.com/office/drawing/2014/main" id="{19DA386B-4F0B-4892-8C4A-48ACE490DCBB}"/>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4" name="Rectangle 1143">
              <a:extLst>
                <a:ext uri="{FF2B5EF4-FFF2-40B4-BE49-F238E27FC236}">
                  <a16:creationId xmlns:a16="http://schemas.microsoft.com/office/drawing/2014/main" id="{266A2A1C-D175-44A6-A74A-5AE23B9F0AA6}"/>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3428724-3A79-4932-8998-C68517FF7745}"/>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6" name="Group 1145">
            <a:extLst>
              <a:ext uri="{FF2B5EF4-FFF2-40B4-BE49-F238E27FC236}">
                <a16:creationId xmlns:a16="http://schemas.microsoft.com/office/drawing/2014/main" id="{6175D5DB-EEB8-482C-8724-64F0568CA46A}"/>
              </a:ext>
            </a:extLst>
          </p:cNvPr>
          <p:cNvGrpSpPr/>
          <p:nvPr/>
        </p:nvGrpSpPr>
        <p:grpSpPr>
          <a:xfrm>
            <a:off x="8784756" y="1940918"/>
            <a:ext cx="2999232" cy="310912"/>
            <a:chOff x="4022411" y="3838354"/>
            <a:chExt cx="8018190" cy="833493"/>
          </a:xfrm>
        </p:grpSpPr>
        <p:sp>
          <p:nvSpPr>
            <p:cNvPr id="1147" name="Rectangle: Rounded Corners 1146">
              <a:extLst>
                <a:ext uri="{FF2B5EF4-FFF2-40B4-BE49-F238E27FC236}">
                  <a16:creationId xmlns:a16="http://schemas.microsoft.com/office/drawing/2014/main" id="{BB4F44CF-47EC-47E6-893E-89E6F15BB51B}"/>
                </a:ext>
              </a:extLst>
            </p:cNvPr>
            <p:cNvSpPr/>
            <p:nvPr/>
          </p:nvSpPr>
          <p:spPr bwMode="auto">
            <a:xfrm>
              <a:off x="4022411" y="3838354"/>
              <a:ext cx="8018190" cy="833493"/>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8" name="Rectangle 1147">
              <a:extLst>
                <a:ext uri="{FF2B5EF4-FFF2-40B4-BE49-F238E27FC236}">
                  <a16:creationId xmlns:a16="http://schemas.microsoft.com/office/drawing/2014/main" id="{171D9BE6-C231-46DB-A52D-4BD62C84CE9B}"/>
                </a:ext>
              </a:extLst>
            </p:cNvPr>
            <p:cNvSpPr/>
            <p:nvPr/>
          </p:nvSpPr>
          <p:spPr bwMode="auto">
            <a:xfrm>
              <a:off x="416209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9" name="Rectangle 1148">
              <a:extLst>
                <a:ext uri="{FF2B5EF4-FFF2-40B4-BE49-F238E27FC236}">
                  <a16:creationId xmlns:a16="http://schemas.microsoft.com/office/drawing/2014/main" id="{7FD519ED-8E73-45B3-875B-574133BFB7A6}"/>
                </a:ext>
              </a:extLst>
            </p:cNvPr>
            <p:cNvSpPr/>
            <p:nvPr/>
          </p:nvSpPr>
          <p:spPr bwMode="auto">
            <a:xfrm>
              <a:off x="439035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0" name="Rectangle 1149">
              <a:extLst>
                <a:ext uri="{FF2B5EF4-FFF2-40B4-BE49-F238E27FC236}">
                  <a16:creationId xmlns:a16="http://schemas.microsoft.com/office/drawing/2014/main" id="{3D9291FA-3376-4EE4-8592-5A741C5E136E}"/>
                </a:ext>
              </a:extLst>
            </p:cNvPr>
            <p:cNvSpPr/>
            <p:nvPr/>
          </p:nvSpPr>
          <p:spPr bwMode="auto">
            <a:xfrm>
              <a:off x="461860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1" name="Rectangle 1150">
              <a:extLst>
                <a:ext uri="{FF2B5EF4-FFF2-40B4-BE49-F238E27FC236}">
                  <a16:creationId xmlns:a16="http://schemas.microsoft.com/office/drawing/2014/main" id="{58CC01FA-84FF-4C69-8779-5E61473EB37C}"/>
                </a:ext>
              </a:extLst>
            </p:cNvPr>
            <p:cNvSpPr/>
            <p:nvPr/>
          </p:nvSpPr>
          <p:spPr bwMode="auto">
            <a:xfrm>
              <a:off x="484685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2" name="Rectangle 1151">
              <a:extLst>
                <a:ext uri="{FF2B5EF4-FFF2-40B4-BE49-F238E27FC236}">
                  <a16:creationId xmlns:a16="http://schemas.microsoft.com/office/drawing/2014/main" id="{F7FBDB26-BEAA-4A96-A72D-2D39CDCB58D6}"/>
                </a:ext>
              </a:extLst>
            </p:cNvPr>
            <p:cNvSpPr/>
            <p:nvPr/>
          </p:nvSpPr>
          <p:spPr bwMode="auto">
            <a:xfrm>
              <a:off x="5075113"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3" name="Oval 1152">
              <a:extLst>
                <a:ext uri="{FF2B5EF4-FFF2-40B4-BE49-F238E27FC236}">
                  <a16:creationId xmlns:a16="http://schemas.microsoft.com/office/drawing/2014/main" id="{46C53A99-AB73-4DEC-82AA-5E3D019AD5E4}"/>
                </a:ext>
              </a:extLst>
            </p:cNvPr>
            <p:cNvSpPr/>
            <p:nvPr/>
          </p:nvSpPr>
          <p:spPr bwMode="auto">
            <a:xfrm>
              <a:off x="10604937"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4" name="Oval 1153">
              <a:extLst>
                <a:ext uri="{FF2B5EF4-FFF2-40B4-BE49-F238E27FC236}">
                  <a16:creationId xmlns:a16="http://schemas.microsoft.com/office/drawing/2014/main" id="{32315275-7E82-40B4-B413-98A02536FF94}"/>
                </a:ext>
              </a:extLst>
            </p:cNvPr>
            <p:cNvSpPr/>
            <p:nvPr/>
          </p:nvSpPr>
          <p:spPr bwMode="auto">
            <a:xfrm>
              <a:off x="10604937"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5" name="Oval 1154">
              <a:extLst>
                <a:ext uri="{FF2B5EF4-FFF2-40B4-BE49-F238E27FC236}">
                  <a16:creationId xmlns:a16="http://schemas.microsoft.com/office/drawing/2014/main" id="{DBA60192-9B70-4AB3-A3CF-EAEA95E3EF06}"/>
                </a:ext>
              </a:extLst>
            </p:cNvPr>
            <p:cNvSpPr/>
            <p:nvPr/>
          </p:nvSpPr>
          <p:spPr bwMode="auto">
            <a:xfrm>
              <a:off x="10867696"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6" name="Oval 1155">
              <a:extLst>
                <a:ext uri="{FF2B5EF4-FFF2-40B4-BE49-F238E27FC236}">
                  <a16:creationId xmlns:a16="http://schemas.microsoft.com/office/drawing/2014/main" id="{16368ABB-83FA-4357-AB40-C4C38BB45ACF}"/>
                </a:ext>
              </a:extLst>
            </p:cNvPr>
            <p:cNvSpPr/>
            <p:nvPr/>
          </p:nvSpPr>
          <p:spPr bwMode="auto">
            <a:xfrm>
              <a:off x="1086769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7" name="Oval 1156">
              <a:extLst>
                <a:ext uri="{FF2B5EF4-FFF2-40B4-BE49-F238E27FC236}">
                  <a16:creationId xmlns:a16="http://schemas.microsoft.com/office/drawing/2014/main" id="{F86E62B9-2BA7-4EF9-B781-A725FB29688B}"/>
                </a:ext>
              </a:extLst>
            </p:cNvPr>
            <p:cNvSpPr/>
            <p:nvPr/>
          </p:nvSpPr>
          <p:spPr bwMode="auto">
            <a:xfrm>
              <a:off x="11130455"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8" name="Oval 1157">
              <a:extLst>
                <a:ext uri="{FF2B5EF4-FFF2-40B4-BE49-F238E27FC236}">
                  <a16:creationId xmlns:a16="http://schemas.microsoft.com/office/drawing/2014/main" id="{AD1E3DDF-1585-44E1-A70E-9038BAB909F0}"/>
                </a:ext>
              </a:extLst>
            </p:cNvPr>
            <p:cNvSpPr/>
            <p:nvPr/>
          </p:nvSpPr>
          <p:spPr bwMode="auto">
            <a:xfrm>
              <a:off x="11130455"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9" name="Oval 1158">
              <a:extLst>
                <a:ext uri="{FF2B5EF4-FFF2-40B4-BE49-F238E27FC236}">
                  <a16:creationId xmlns:a16="http://schemas.microsoft.com/office/drawing/2014/main" id="{6BB6FBCA-9679-4243-A948-6B04B5FCD7B9}"/>
                </a:ext>
              </a:extLst>
            </p:cNvPr>
            <p:cNvSpPr/>
            <p:nvPr/>
          </p:nvSpPr>
          <p:spPr bwMode="auto">
            <a:xfrm>
              <a:off x="11393214"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0" name="Oval 1159">
              <a:extLst>
                <a:ext uri="{FF2B5EF4-FFF2-40B4-BE49-F238E27FC236}">
                  <a16:creationId xmlns:a16="http://schemas.microsoft.com/office/drawing/2014/main" id="{B468919E-7867-45D0-9135-CCB3CE7AB6BD}"/>
                </a:ext>
              </a:extLst>
            </p:cNvPr>
            <p:cNvSpPr/>
            <p:nvPr/>
          </p:nvSpPr>
          <p:spPr bwMode="auto">
            <a:xfrm>
              <a:off x="11393214"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1" name="Oval 1160">
              <a:extLst>
                <a:ext uri="{FF2B5EF4-FFF2-40B4-BE49-F238E27FC236}">
                  <a16:creationId xmlns:a16="http://schemas.microsoft.com/office/drawing/2014/main" id="{5DC06755-A515-452C-AAC1-D610D34D29D7}"/>
                </a:ext>
              </a:extLst>
            </p:cNvPr>
            <p:cNvSpPr/>
            <p:nvPr/>
          </p:nvSpPr>
          <p:spPr bwMode="auto">
            <a:xfrm>
              <a:off x="11652280" y="40412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2" name="Oval 1161">
              <a:extLst>
                <a:ext uri="{FF2B5EF4-FFF2-40B4-BE49-F238E27FC236}">
                  <a16:creationId xmlns:a16="http://schemas.microsoft.com/office/drawing/2014/main" id="{42E40FF2-D2EC-4211-990B-EB4B20A59FE4}"/>
                </a:ext>
              </a:extLst>
            </p:cNvPr>
            <p:cNvSpPr/>
            <p:nvPr/>
          </p:nvSpPr>
          <p:spPr bwMode="auto">
            <a:xfrm>
              <a:off x="11652280" y="4320085"/>
              <a:ext cx="183931" cy="1839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3" name="Rectangle 1162">
              <a:extLst>
                <a:ext uri="{FF2B5EF4-FFF2-40B4-BE49-F238E27FC236}">
                  <a16:creationId xmlns:a16="http://schemas.microsoft.com/office/drawing/2014/main" id="{C35F6976-AF4C-48D3-BDF1-76E7472038B2}"/>
                </a:ext>
              </a:extLst>
            </p:cNvPr>
            <p:cNvSpPr/>
            <p:nvPr/>
          </p:nvSpPr>
          <p:spPr bwMode="auto">
            <a:xfrm>
              <a:off x="5303367"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4" name="Rectangle 1163">
              <a:extLst>
                <a:ext uri="{FF2B5EF4-FFF2-40B4-BE49-F238E27FC236}">
                  <a16:creationId xmlns:a16="http://schemas.microsoft.com/office/drawing/2014/main" id="{B225BA50-7343-463A-B798-E175B148266D}"/>
                </a:ext>
              </a:extLst>
            </p:cNvPr>
            <p:cNvSpPr/>
            <p:nvPr/>
          </p:nvSpPr>
          <p:spPr bwMode="auto">
            <a:xfrm>
              <a:off x="5531621"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5" name="Rectangle 1164">
              <a:extLst>
                <a:ext uri="{FF2B5EF4-FFF2-40B4-BE49-F238E27FC236}">
                  <a16:creationId xmlns:a16="http://schemas.microsoft.com/office/drawing/2014/main" id="{391D559C-125A-48EB-9384-1774B9278E0C}"/>
                </a:ext>
              </a:extLst>
            </p:cNvPr>
            <p:cNvSpPr/>
            <p:nvPr/>
          </p:nvSpPr>
          <p:spPr bwMode="auto">
            <a:xfrm>
              <a:off x="5759875"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AB16438-6AC3-4029-806A-8063760F0A22}"/>
                </a:ext>
              </a:extLst>
            </p:cNvPr>
            <p:cNvSpPr/>
            <p:nvPr/>
          </p:nvSpPr>
          <p:spPr bwMode="auto">
            <a:xfrm>
              <a:off x="5988129"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7" name="Rectangle 1166">
              <a:extLst>
                <a:ext uri="{FF2B5EF4-FFF2-40B4-BE49-F238E27FC236}">
                  <a16:creationId xmlns:a16="http://schemas.microsoft.com/office/drawing/2014/main" id="{1F82C54A-10A2-4406-A3A9-E437B08790F2}"/>
                </a:ext>
              </a:extLst>
            </p:cNvPr>
            <p:cNvSpPr/>
            <p:nvPr/>
          </p:nvSpPr>
          <p:spPr bwMode="auto">
            <a:xfrm>
              <a:off x="6216380" y="3941379"/>
              <a:ext cx="147144" cy="6201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DDC3008A-E6EE-4870-B86C-FE55014342E6}"/>
              </a:ext>
            </a:extLst>
          </p:cNvPr>
          <p:cNvGrpSpPr/>
          <p:nvPr/>
        </p:nvGrpSpPr>
        <p:grpSpPr>
          <a:xfrm>
            <a:off x="469900" y="2360165"/>
            <a:ext cx="8351936" cy="2274194"/>
            <a:chOff x="469900" y="2360165"/>
            <a:chExt cx="8351936" cy="2274194"/>
          </a:xfrm>
        </p:grpSpPr>
        <p:sp>
          <p:nvSpPr>
            <p:cNvPr id="6" name="Isosceles Triangle 5">
              <a:extLst>
                <a:ext uri="{FF2B5EF4-FFF2-40B4-BE49-F238E27FC236}">
                  <a16:creationId xmlns:a16="http://schemas.microsoft.com/office/drawing/2014/main" id="{FED89740-5274-4FC8-8BD5-72AE28CC6142}"/>
                </a:ext>
              </a:extLst>
            </p:cNvPr>
            <p:cNvSpPr/>
            <p:nvPr/>
          </p:nvSpPr>
          <p:spPr bwMode="auto">
            <a:xfrm rot="5400000">
              <a:off x="7385473" y="3197996"/>
              <a:ext cx="2274194" cy="5985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684CEA9-2914-44EB-AB5B-472E412722C9}"/>
                </a:ext>
              </a:extLst>
            </p:cNvPr>
            <p:cNvSpPr/>
            <p:nvPr/>
          </p:nvSpPr>
          <p:spPr bwMode="auto">
            <a:xfrm>
              <a:off x="469900" y="2360165"/>
              <a:ext cx="7753404" cy="22741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400" dirty="0">
                  <a:solidFill>
                    <a:srgbClr val="0078D7"/>
                  </a:solidFill>
                  <a:ea typeface="Segoe UI" pitchFamily="34" charset="0"/>
                  <a:cs typeface="Segoe UI" pitchFamily="34" charset="0"/>
                </a:rPr>
                <a:t>Azure Stack Hyperconverged Compute Nodes</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Nodes</a:t>
              </a:r>
              <a:r>
                <a:rPr lang="en-US" sz="1600" dirty="0">
                  <a:solidFill>
                    <a:srgbClr val="353535"/>
                  </a:solidFill>
                  <a:ea typeface="Segoe UI" pitchFamily="34" charset="0"/>
                  <a:cs typeface="Segoe UI" pitchFamily="34" charset="0"/>
                </a:rPr>
                <a:t>: 4 servers (Minimum) to 12 (Maximum) per Scale Unit</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CPU</a:t>
              </a:r>
              <a:r>
                <a:rPr lang="en-US" sz="1600" dirty="0">
                  <a:solidFill>
                    <a:srgbClr val="353535"/>
                  </a:solidFill>
                  <a:ea typeface="Segoe UI" pitchFamily="34" charset="0"/>
                  <a:cs typeface="Segoe UI" pitchFamily="34" charset="0"/>
                </a:rPr>
                <a:t>: 20 Cores | 2 socket @ 10 cores each (Minimum)</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Memory</a:t>
              </a:r>
              <a:r>
                <a:rPr lang="en-US" sz="1600" dirty="0">
                  <a:solidFill>
                    <a:srgbClr val="353535"/>
                  </a:solidFill>
                  <a:ea typeface="Segoe UI" pitchFamily="34" charset="0"/>
                  <a:cs typeface="Segoe UI" pitchFamily="34" charset="0"/>
                </a:rPr>
                <a:t>: 256 GB (Minimum)</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Network</a:t>
              </a:r>
              <a:r>
                <a:rPr lang="en-US" sz="1600" dirty="0">
                  <a:solidFill>
                    <a:srgbClr val="353535"/>
                  </a:solidFill>
                  <a:ea typeface="Segoe UI" pitchFamily="34" charset="0"/>
                  <a:cs typeface="Segoe UI" pitchFamily="34" charset="0"/>
                </a:rPr>
                <a:t>: 2 x 10GbE or Higher </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Storage | Local OS</a:t>
              </a:r>
              <a:r>
                <a:rPr lang="en-US" sz="1600" dirty="0">
                  <a:solidFill>
                    <a:srgbClr val="353535"/>
                  </a:solidFill>
                  <a:ea typeface="Segoe UI" pitchFamily="34" charset="0"/>
                  <a:cs typeface="Segoe UI" pitchFamily="34" charset="0"/>
                </a:rPr>
                <a:t>: 400GB or Larger (Optional Mirroring)</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Storage</a:t>
              </a:r>
              <a:r>
                <a:rPr lang="en-US" sz="1600" dirty="0">
                  <a:solidFill>
                    <a:srgbClr val="353535"/>
                  </a:solidFill>
                  <a:ea typeface="Segoe UI" pitchFamily="34" charset="0"/>
                  <a:cs typeface="Segoe UI" pitchFamily="34" charset="0"/>
                </a:rPr>
                <a:t>: 2+ Flash (NVMe, SSD) and 4+ Capacity (HDD)</a:t>
              </a:r>
            </a:p>
            <a:p>
              <a:pPr lvl="0" defTabSz="932472" fontAlgn="base">
                <a:lnSpc>
                  <a:spcPct val="90000"/>
                </a:lnSpc>
                <a:spcBef>
                  <a:spcPct val="0"/>
                </a:spcBef>
                <a:spcAft>
                  <a:spcPct val="0"/>
                </a:spcAft>
              </a:pPr>
              <a:r>
                <a:rPr lang="en-US" sz="1600" b="1" dirty="0">
                  <a:solidFill>
                    <a:srgbClr val="353535"/>
                  </a:solidFill>
                  <a:ea typeface="Segoe UI" pitchFamily="34" charset="0"/>
                  <a:cs typeface="Segoe UI" pitchFamily="34" charset="0"/>
                </a:rPr>
                <a:t>All servers within a Scale Unit must have same configuration</a:t>
              </a:r>
            </a:p>
          </p:txBody>
        </p:sp>
      </p:grpSp>
    </p:spTree>
    <p:extLst>
      <p:ext uri="{BB962C8B-B14F-4D97-AF65-F5344CB8AC3E}">
        <p14:creationId xmlns:p14="http://schemas.microsoft.com/office/powerpoint/2010/main" val="2095954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50"/>
                                        <p:tgtEl>
                                          <p:spTgt spid="131"/>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150"/>
                                        <p:tgtEl>
                                          <p:spTgt spid="15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150"/>
                                        <p:tgtEl>
                                          <p:spTgt spid="175"/>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150"/>
                                        <p:tgtEl>
                                          <p:spTgt spid="197"/>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150"/>
                                        <p:tgtEl>
                                          <p:spTgt spid="125"/>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150"/>
                                        <p:tgtEl>
                                          <p:spTgt spid="1036"/>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1058"/>
                                        </p:tgtEl>
                                        <p:attrNameLst>
                                          <p:attrName>style.visibility</p:attrName>
                                        </p:attrNameLst>
                                      </p:cBhvr>
                                      <p:to>
                                        <p:strVal val="visible"/>
                                      </p:to>
                                    </p:set>
                                    <p:animEffect transition="in" filter="fade">
                                      <p:cBhvr>
                                        <p:cTn id="31" dur="150"/>
                                        <p:tgtEl>
                                          <p:spTgt spid="1058"/>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1080"/>
                                        </p:tgtEl>
                                        <p:attrNameLst>
                                          <p:attrName>style.visibility</p:attrName>
                                        </p:attrNameLst>
                                      </p:cBhvr>
                                      <p:to>
                                        <p:strVal val="visible"/>
                                      </p:to>
                                    </p:set>
                                    <p:animEffect transition="in" filter="fade">
                                      <p:cBhvr>
                                        <p:cTn id="35" dur="150"/>
                                        <p:tgtEl>
                                          <p:spTgt spid="1080"/>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102"/>
                                        </p:tgtEl>
                                        <p:attrNameLst>
                                          <p:attrName>style.visibility</p:attrName>
                                        </p:attrNameLst>
                                      </p:cBhvr>
                                      <p:to>
                                        <p:strVal val="visible"/>
                                      </p:to>
                                    </p:set>
                                    <p:animEffect transition="in" filter="fade">
                                      <p:cBhvr>
                                        <p:cTn id="39" dur="150"/>
                                        <p:tgtEl>
                                          <p:spTgt spid="1102"/>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1014"/>
                                        </p:tgtEl>
                                        <p:attrNameLst>
                                          <p:attrName>style.visibility</p:attrName>
                                        </p:attrNameLst>
                                      </p:cBhvr>
                                      <p:to>
                                        <p:strVal val="visible"/>
                                      </p:to>
                                    </p:set>
                                    <p:animEffect transition="in" filter="fade">
                                      <p:cBhvr>
                                        <p:cTn id="43" dur="150"/>
                                        <p:tgtEl>
                                          <p:spTgt spid="1014"/>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146"/>
                                        </p:tgtEl>
                                        <p:attrNameLst>
                                          <p:attrName>style.visibility</p:attrName>
                                        </p:attrNameLst>
                                      </p:cBhvr>
                                      <p:to>
                                        <p:strVal val="visible"/>
                                      </p:to>
                                    </p:set>
                                    <p:animEffect transition="in" filter="fade">
                                      <p:cBhvr>
                                        <p:cTn id="47" dur="150"/>
                                        <p:tgtEl>
                                          <p:spTgt spid="1146"/>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1124"/>
                                        </p:tgtEl>
                                        <p:attrNameLst>
                                          <p:attrName>style.visibility</p:attrName>
                                        </p:attrNameLst>
                                      </p:cBhvr>
                                      <p:to>
                                        <p:strVal val="visible"/>
                                      </p:to>
                                    </p:set>
                                    <p:animEffect transition="in" filter="fade">
                                      <p:cBhvr>
                                        <p:cTn id="51" dur="150"/>
                                        <p:tgtEl>
                                          <p:spTgt spid="1124"/>
                                        </p:tgtEl>
                                      </p:cBhvr>
                                    </p:animEffect>
                                  </p:childTnLst>
                                </p:cTn>
                              </p:par>
                            </p:childTnLst>
                          </p:cTn>
                        </p:par>
                        <p:par>
                          <p:cTn id="52" fill="hold">
                            <p:stCondLst>
                              <p:cond delay="1800"/>
                            </p:stCondLst>
                            <p:childTnLst>
                              <p:par>
                                <p:cTn id="53" presetID="22" presetClass="entr" presetSubtype="2"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4A32-AB89-4D57-805E-2FE612F15C4E}"/>
              </a:ext>
            </a:extLst>
          </p:cNvPr>
          <p:cNvSpPr>
            <a:spLocks noGrp="1"/>
          </p:cNvSpPr>
          <p:nvPr>
            <p:ph type="title"/>
          </p:nvPr>
        </p:nvSpPr>
        <p:spPr/>
        <p:txBody>
          <a:bodyPr/>
          <a:lstStyle/>
          <a:p>
            <a:r>
              <a:rPr lang="en-US" dirty="0"/>
              <a:t>Azure Stack Scale (</a:t>
            </a:r>
            <a:r>
              <a:rPr lang="en-US" dirty="0">
                <a:solidFill>
                  <a:srgbClr val="00B050"/>
                </a:solidFill>
              </a:rPr>
              <a:t>Today</a:t>
            </a:r>
            <a:r>
              <a:rPr lang="en-US" dirty="0"/>
              <a:t>)</a:t>
            </a:r>
          </a:p>
        </p:txBody>
      </p:sp>
      <p:sp>
        <p:nvSpPr>
          <p:cNvPr id="22" name="Right Brace 21">
            <a:extLst>
              <a:ext uri="{FF2B5EF4-FFF2-40B4-BE49-F238E27FC236}">
                <a16:creationId xmlns:a16="http://schemas.microsoft.com/office/drawing/2014/main" id="{434D3138-E72A-41FE-9221-3680AAAE15F4}"/>
              </a:ext>
            </a:extLst>
          </p:cNvPr>
          <p:cNvSpPr/>
          <p:nvPr/>
        </p:nvSpPr>
        <p:spPr>
          <a:xfrm>
            <a:off x="4926868" y="1360689"/>
            <a:ext cx="399393" cy="860120"/>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8080991-7C6B-4093-B422-6B7CF98D9C2F}"/>
              </a:ext>
            </a:extLst>
          </p:cNvPr>
          <p:cNvSpPr txBox="1"/>
          <p:nvPr/>
        </p:nvSpPr>
        <p:spPr>
          <a:xfrm>
            <a:off x="5423337" y="1133908"/>
            <a:ext cx="6529176" cy="1292662"/>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Single instance </a:t>
            </a:r>
            <a:r>
              <a:rPr lang="en-US" b="1" dirty="0">
                <a:gradFill>
                  <a:gsLst>
                    <a:gs pos="2917">
                      <a:schemeClr val="tx1"/>
                    </a:gs>
                    <a:gs pos="30000">
                      <a:schemeClr val="tx1"/>
                    </a:gs>
                  </a:gsLst>
                  <a:lin ang="5400000" scaled="0"/>
                </a:gradFill>
              </a:rPr>
              <a:t>of Azure Resource Manager </a:t>
            </a:r>
            <a:r>
              <a:rPr lang="en-US" dirty="0">
                <a:gradFill>
                  <a:gsLst>
                    <a:gs pos="2917">
                      <a:schemeClr val="tx1"/>
                    </a:gs>
                    <a:gs pos="30000">
                      <a:schemeClr val="tx1"/>
                    </a:gs>
                  </a:gsLst>
                  <a:lin ang="5400000" scaled="0"/>
                </a:gradFill>
              </a:rPr>
              <a:t>- deploy and manage the infrastructure for your solutions </a:t>
            </a:r>
            <a:br>
              <a:rPr lang="en-US" sz="2000"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portal.</a:t>
            </a:r>
            <a:r>
              <a:rPr lang="en-US" dirty="0">
                <a:solidFill>
                  <a:schemeClr val="accent1"/>
                </a:solidFill>
              </a:rPr>
              <a:t>seattle</a:t>
            </a:r>
            <a:r>
              <a:rPr lang="en-US" dirty="0">
                <a:gradFill>
                  <a:gsLst>
                    <a:gs pos="2917">
                      <a:schemeClr val="tx1"/>
                    </a:gs>
                    <a:gs pos="30000">
                      <a:schemeClr val="tx1"/>
                    </a:gs>
                  </a:gsLst>
                  <a:lin ang="5400000" scaled="0"/>
                </a:gradFill>
              </a:rPr>
              <a:t>.contoso.com | adminportal.</a:t>
            </a:r>
            <a:r>
              <a:rPr lang="en-US" dirty="0">
                <a:solidFill>
                  <a:schemeClr val="accent1"/>
                </a:solidFill>
              </a:rPr>
              <a:t>seattle</a:t>
            </a:r>
            <a:r>
              <a:rPr lang="en-US" dirty="0">
                <a:gradFill>
                  <a:gsLst>
                    <a:gs pos="2917">
                      <a:schemeClr val="tx1"/>
                    </a:gs>
                    <a:gs pos="30000">
                      <a:schemeClr val="tx1"/>
                    </a:gs>
                  </a:gsLst>
                  <a:lin ang="5400000" scaled="0"/>
                </a:gradFill>
              </a:rPr>
              <a:t>.contoso.com</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t>
            </a:r>
            <a:r>
              <a:rPr lang="en-US" dirty="0">
                <a:solidFill>
                  <a:schemeClr val="accent1"/>
                </a:solidFill>
              </a:rPr>
              <a:t>seattle</a:t>
            </a:r>
            <a:r>
              <a:rPr lang="en-US" dirty="0">
                <a:gradFill>
                  <a:gsLst>
                    <a:gs pos="2917">
                      <a:schemeClr val="tx1"/>
                    </a:gs>
                    <a:gs pos="30000">
                      <a:schemeClr val="tx1"/>
                    </a:gs>
                  </a:gsLst>
                  <a:lin ang="5400000" scaled="0"/>
                </a:gradFill>
              </a:rPr>
              <a:t>.contoso.com</a:t>
            </a:r>
            <a:endParaRPr lang="en-US" sz="2000" dirty="0">
              <a:gradFill>
                <a:gsLst>
                  <a:gs pos="2917">
                    <a:schemeClr val="tx1"/>
                  </a:gs>
                  <a:gs pos="30000">
                    <a:schemeClr val="tx1"/>
                  </a:gs>
                </a:gsLst>
                <a:lin ang="5400000" scaled="0"/>
              </a:gradFill>
            </a:endParaRPr>
          </a:p>
        </p:txBody>
      </p:sp>
      <p:sp>
        <p:nvSpPr>
          <p:cNvPr id="24" name="Rectangle: Rounded Corners 23">
            <a:extLst>
              <a:ext uri="{FF2B5EF4-FFF2-40B4-BE49-F238E27FC236}">
                <a16:creationId xmlns:a16="http://schemas.microsoft.com/office/drawing/2014/main" id="{393F3514-2074-4C5A-90C0-3B7D2B8C08AA}"/>
              </a:ext>
            </a:extLst>
          </p:cNvPr>
          <p:cNvSpPr/>
          <p:nvPr/>
        </p:nvSpPr>
        <p:spPr bwMode="auto">
          <a:xfrm>
            <a:off x="419973" y="3531474"/>
            <a:ext cx="4136549" cy="2375338"/>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02DFBB95-243D-413B-959C-4944F63E7EC2}"/>
              </a:ext>
            </a:extLst>
          </p:cNvPr>
          <p:cNvSpPr/>
          <p:nvPr/>
        </p:nvSpPr>
        <p:spPr bwMode="auto">
          <a:xfrm>
            <a:off x="785352" y="2210299"/>
            <a:ext cx="609600" cy="15208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6B18BDF7-AEDF-49C5-9515-FB5D53B443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973" y="1291275"/>
            <a:ext cx="4136549" cy="980359"/>
          </a:xfrm>
          <a:prstGeom prst="rect">
            <a:avLst/>
          </a:prstGeom>
        </p:spPr>
      </p:pic>
      <p:pic>
        <p:nvPicPr>
          <p:cNvPr id="26" name="Picture 25">
            <a:extLst>
              <a:ext uri="{FF2B5EF4-FFF2-40B4-BE49-F238E27FC236}">
                <a16:creationId xmlns:a16="http://schemas.microsoft.com/office/drawing/2014/main" id="{3FE97B46-1D29-4914-850D-B7AF0E4EE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2989" y="3982794"/>
            <a:ext cx="950515" cy="1788007"/>
          </a:xfrm>
          <a:prstGeom prst="rect">
            <a:avLst/>
          </a:prstGeom>
        </p:spPr>
      </p:pic>
      <p:sp>
        <p:nvSpPr>
          <p:cNvPr id="27" name="TextBox 26">
            <a:extLst>
              <a:ext uri="{FF2B5EF4-FFF2-40B4-BE49-F238E27FC236}">
                <a16:creationId xmlns:a16="http://schemas.microsoft.com/office/drawing/2014/main" id="{B44483A4-DE20-4530-B0B5-6007BB1971F3}"/>
              </a:ext>
            </a:extLst>
          </p:cNvPr>
          <p:cNvSpPr txBox="1"/>
          <p:nvPr/>
        </p:nvSpPr>
        <p:spPr>
          <a:xfrm>
            <a:off x="1922584" y="3245438"/>
            <a:ext cx="1131324" cy="572072"/>
          </a:xfrm>
          <a:prstGeom prst="roundRect">
            <a:avLst/>
          </a:prstGeom>
          <a:solidFill>
            <a:schemeClr val="bg1"/>
          </a:solidFill>
          <a:ln>
            <a:solidFill>
              <a:schemeClr val="tx1"/>
            </a:solidFill>
          </a:ln>
        </p:spPr>
        <p:txBody>
          <a:bodyPr wrap="none" lIns="91440" tIns="91440" rIns="91440" bIns="91440" rtlCol="0">
            <a:spAutoFit/>
          </a:bodyPr>
          <a:lstStyle/>
          <a:p>
            <a:pPr algn="ctr">
              <a:lnSpc>
                <a:spcPct val="90000"/>
              </a:lnSpc>
              <a:spcAft>
                <a:spcPts val="600"/>
              </a:spcAft>
            </a:pPr>
            <a:r>
              <a:rPr lang="en-US" sz="2400" dirty="0">
                <a:solidFill>
                  <a:schemeClr val="accent1"/>
                </a:solidFill>
              </a:rPr>
              <a:t>Seattle</a:t>
            </a:r>
          </a:p>
        </p:txBody>
      </p:sp>
      <p:sp>
        <p:nvSpPr>
          <p:cNvPr id="28" name="Right Brace 27">
            <a:extLst>
              <a:ext uri="{FF2B5EF4-FFF2-40B4-BE49-F238E27FC236}">
                <a16:creationId xmlns:a16="http://schemas.microsoft.com/office/drawing/2014/main" id="{9B44808C-7538-4A2A-BBA6-23CBA290AE64}"/>
              </a:ext>
            </a:extLst>
          </p:cNvPr>
          <p:cNvSpPr/>
          <p:nvPr/>
        </p:nvSpPr>
        <p:spPr>
          <a:xfrm>
            <a:off x="4926868" y="3245438"/>
            <a:ext cx="399393" cy="572072"/>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E5944BC-4719-4871-B263-E20ECD651427}"/>
              </a:ext>
            </a:extLst>
          </p:cNvPr>
          <p:cNvSpPr txBox="1"/>
          <p:nvPr/>
        </p:nvSpPr>
        <p:spPr>
          <a:xfrm>
            <a:off x="5423337" y="3134442"/>
            <a:ext cx="6400799"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Single</a:t>
            </a:r>
            <a:r>
              <a:rPr lang="en-US" b="1" dirty="0">
                <a:gradFill>
                  <a:gsLst>
                    <a:gs pos="2917">
                      <a:schemeClr val="tx1"/>
                    </a:gs>
                    <a:gs pos="30000">
                      <a:schemeClr val="tx1"/>
                    </a:gs>
                  </a:gsLst>
                  <a:lin ang="5400000" scaled="0"/>
                </a:gradFill>
              </a:rPr>
              <a:t> Region</a:t>
            </a:r>
            <a:r>
              <a:rPr lang="en-US" dirty="0">
                <a:gradFill>
                  <a:gsLst>
                    <a:gs pos="2917">
                      <a:schemeClr val="tx1"/>
                    </a:gs>
                    <a:gs pos="30000">
                      <a:schemeClr val="tx1"/>
                    </a:gs>
                  </a:gsLst>
                  <a:lin ang="5400000" scaled="0"/>
                </a:gradFill>
              </a:rPr>
              <a:t> - logical entities comprised of the hardware resources that make up the Azure Stack infrastructure </a:t>
            </a:r>
          </a:p>
        </p:txBody>
      </p:sp>
      <p:sp>
        <p:nvSpPr>
          <p:cNvPr id="30" name="Right Brace 29">
            <a:extLst>
              <a:ext uri="{FF2B5EF4-FFF2-40B4-BE49-F238E27FC236}">
                <a16:creationId xmlns:a16="http://schemas.microsoft.com/office/drawing/2014/main" id="{50524BB4-885A-4EB2-83AF-B9C8DF3694AD}"/>
              </a:ext>
            </a:extLst>
          </p:cNvPr>
          <p:cNvSpPr/>
          <p:nvPr/>
        </p:nvSpPr>
        <p:spPr>
          <a:xfrm>
            <a:off x="4926868" y="3982794"/>
            <a:ext cx="399393" cy="1788007"/>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B0E1FB9-534B-4C9E-BEB4-AD1CB2682DF6}"/>
              </a:ext>
            </a:extLst>
          </p:cNvPr>
          <p:cNvSpPr txBox="1"/>
          <p:nvPr/>
        </p:nvSpPr>
        <p:spPr>
          <a:xfrm>
            <a:off x="5423337" y="4604414"/>
            <a:ext cx="6400799"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Single</a:t>
            </a:r>
            <a:r>
              <a:rPr lang="en-US" b="1" dirty="0">
                <a:gradFill>
                  <a:gsLst>
                    <a:gs pos="2917">
                      <a:schemeClr val="tx1"/>
                    </a:gs>
                    <a:gs pos="30000">
                      <a:schemeClr val="tx1"/>
                    </a:gs>
                  </a:gsLst>
                  <a:lin ang="5400000" scaled="0"/>
                </a:gradFill>
              </a:rPr>
              <a:t> Scale Unit</a:t>
            </a:r>
            <a:r>
              <a:rPr lang="en-US" dirty="0">
                <a:gradFill>
                  <a:gsLst>
                    <a:gs pos="2917">
                      <a:schemeClr val="tx1"/>
                    </a:gs>
                    <a:gs pos="30000">
                      <a:schemeClr val="tx1"/>
                    </a:gs>
                  </a:gsLst>
                  <a:lin ang="5400000" scaled="0"/>
                </a:gradFill>
              </a:rPr>
              <a:t> – Unit of capacity expansion</a:t>
            </a:r>
          </a:p>
        </p:txBody>
      </p:sp>
    </p:spTree>
    <p:extLst>
      <p:ext uri="{BB962C8B-B14F-4D97-AF65-F5344CB8AC3E}">
        <p14:creationId xmlns:p14="http://schemas.microsoft.com/office/powerpoint/2010/main" val="4188795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animBg="1"/>
      <p:bldP spid="27" grpId="0" animBg="1"/>
      <p:bldP spid="28" grpId="0" animBg="1"/>
      <p:bldP spid="29" grpId="0"/>
      <p:bldP spid="30" grpId="0" animBg="1"/>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4A32-AB89-4D57-805E-2FE612F15C4E}"/>
              </a:ext>
            </a:extLst>
          </p:cNvPr>
          <p:cNvSpPr>
            <a:spLocks noGrp="1"/>
          </p:cNvSpPr>
          <p:nvPr>
            <p:ph type="title"/>
          </p:nvPr>
        </p:nvSpPr>
        <p:spPr/>
        <p:txBody>
          <a:bodyPr/>
          <a:lstStyle/>
          <a:p>
            <a:r>
              <a:rPr lang="en-US" dirty="0"/>
              <a:t>Azure Stack Scale (</a:t>
            </a:r>
            <a:r>
              <a:rPr lang="en-US" dirty="0">
                <a:solidFill>
                  <a:srgbClr val="00B050"/>
                </a:solidFill>
              </a:rPr>
              <a:t>Near Term</a:t>
            </a:r>
            <a:r>
              <a:rPr lang="en-US" dirty="0"/>
              <a:t>)</a:t>
            </a:r>
          </a:p>
        </p:txBody>
      </p:sp>
      <p:sp>
        <p:nvSpPr>
          <p:cNvPr id="22" name="Right Brace 21">
            <a:extLst>
              <a:ext uri="{FF2B5EF4-FFF2-40B4-BE49-F238E27FC236}">
                <a16:creationId xmlns:a16="http://schemas.microsoft.com/office/drawing/2014/main" id="{434D3138-E72A-41FE-9221-3680AAAE15F4}"/>
              </a:ext>
            </a:extLst>
          </p:cNvPr>
          <p:cNvSpPr/>
          <p:nvPr/>
        </p:nvSpPr>
        <p:spPr>
          <a:xfrm>
            <a:off x="4926868" y="1360689"/>
            <a:ext cx="399393" cy="860120"/>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8080991-7C6B-4093-B422-6B7CF98D9C2F}"/>
              </a:ext>
            </a:extLst>
          </p:cNvPr>
          <p:cNvSpPr txBox="1"/>
          <p:nvPr/>
        </p:nvSpPr>
        <p:spPr>
          <a:xfrm>
            <a:off x="5423337" y="1133908"/>
            <a:ext cx="6529176" cy="1292662"/>
          </a:xfrm>
          <a:prstGeom prst="rect">
            <a:avLst/>
          </a:prstGeom>
          <a:noFill/>
        </p:spPr>
        <p:txBody>
          <a:bodyPr wrap="square" lIns="182880" tIns="146304" rIns="182880" bIns="146304" rtlCol="0">
            <a:spAutoFit/>
          </a:bodyPr>
          <a:lstStyle/>
          <a:p>
            <a:pPr>
              <a:lnSpc>
                <a:spcPct val="90000"/>
              </a:lnSpc>
              <a:spcAft>
                <a:spcPts val="600"/>
              </a:spcAft>
            </a:pPr>
            <a:r>
              <a:rPr lang="en-US" b="1" dirty="0"/>
              <a:t>Single</a:t>
            </a:r>
            <a:r>
              <a:rPr lang="en-US" b="1" dirty="0">
                <a:gradFill>
                  <a:gsLst>
                    <a:gs pos="2917">
                      <a:schemeClr val="tx1"/>
                    </a:gs>
                    <a:gs pos="30000">
                      <a:schemeClr val="tx1"/>
                    </a:gs>
                  </a:gsLst>
                  <a:lin ang="5400000" scaled="0"/>
                </a:gradFill>
              </a:rPr>
              <a:t> instance of Azure Resource Manager </a:t>
            </a:r>
            <a:r>
              <a:rPr lang="en-US" dirty="0">
                <a:gradFill>
                  <a:gsLst>
                    <a:gs pos="2917">
                      <a:schemeClr val="tx1"/>
                    </a:gs>
                    <a:gs pos="30000">
                      <a:schemeClr val="tx1"/>
                    </a:gs>
                  </a:gsLst>
                  <a:lin ang="5400000" scaled="0"/>
                </a:gradFill>
              </a:rPr>
              <a:t>- deploy and manage the infrastructure for your solutions </a:t>
            </a:r>
            <a:br>
              <a:rPr lang="en-US" sz="2000"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portal.</a:t>
            </a:r>
            <a:r>
              <a:rPr lang="en-US" dirty="0">
                <a:solidFill>
                  <a:schemeClr val="accent1"/>
                </a:solidFill>
              </a:rPr>
              <a:t>seattle</a:t>
            </a:r>
            <a:r>
              <a:rPr lang="en-US" dirty="0">
                <a:gradFill>
                  <a:gsLst>
                    <a:gs pos="2917">
                      <a:schemeClr val="tx1"/>
                    </a:gs>
                    <a:gs pos="30000">
                      <a:schemeClr val="tx1"/>
                    </a:gs>
                  </a:gsLst>
                  <a:lin ang="5400000" scaled="0"/>
                </a:gradFill>
              </a:rPr>
              <a:t>.contoso.com | adminportal.</a:t>
            </a:r>
            <a:r>
              <a:rPr lang="en-US" dirty="0">
                <a:solidFill>
                  <a:schemeClr val="accent1"/>
                </a:solidFill>
              </a:rPr>
              <a:t>seattle</a:t>
            </a:r>
            <a:r>
              <a:rPr lang="en-US" dirty="0">
                <a:gradFill>
                  <a:gsLst>
                    <a:gs pos="2917">
                      <a:schemeClr val="tx1"/>
                    </a:gs>
                    <a:gs pos="30000">
                      <a:schemeClr val="tx1"/>
                    </a:gs>
                  </a:gsLst>
                  <a:lin ang="5400000" scaled="0"/>
                </a:gradFill>
              </a:rPr>
              <a:t>.contoso.com</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t>
            </a:r>
            <a:r>
              <a:rPr lang="en-US" dirty="0">
                <a:solidFill>
                  <a:schemeClr val="accent1"/>
                </a:solidFill>
              </a:rPr>
              <a:t>seattle</a:t>
            </a:r>
            <a:r>
              <a:rPr lang="en-US" dirty="0">
                <a:gradFill>
                  <a:gsLst>
                    <a:gs pos="2917">
                      <a:schemeClr val="tx1"/>
                    </a:gs>
                    <a:gs pos="30000">
                      <a:schemeClr val="tx1"/>
                    </a:gs>
                  </a:gsLst>
                  <a:lin ang="5400000" scaled="0"/>
                </a:gradFill>
              </a:rPr>
              <a:t>.contoso.com</a:t>
            </a:r>
            <a:endParaRPr lang="en-US" sz="2000" dirty="0">
              <a:gradFill>
                <a:gsLst>
                  <a:gs pos="2917">
                    <a:schemeClr val="tx1"/>
                  </a:gs>
                  <a:gs pos="30000">
                    <a:schemeClr val="tx1"/>
                  </a:gs>
                </a:gsLst>
                <a:lin ang="5400000" scaled="0"/>
              </a:gradFill>
            </a:endParaRPr>
          </a:p>
        </p:txBody>
      </p:sp>
      <p:sp>
        <p:nvSpPr>
          <p:cNvPr id="24" name="Rectangle: Rounded Corners 23">
            <a:extLst>
              <a:ext uri="{FF2B5EF4-FFF2-40B4-BE49-F238E27FC236}">
                <a16:creationId xmlns:a16="http://schemas.microsoft.com/office/drawing/2014/main" id="{393F3514-2074-4C5A-90C0-3B7D2B8C08AA}"/>
              </a:ext>
            </a:extLst>
          </p:cNvPr>
          <p:cNvSpPr/>
          <p:nvPr/>
        </p:nvSpPr>
        <p:spPr bwMode="auto">
          <a:xfrm>
            <a:off x="419973" y="3531474"/>
            <a:ext cx="4136549" cy="2375338"/>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02DFBB95-243D-413B-959C-4944F63E7EC2}"/>
              </a:ext>
            </a:extLst>
          </p:cNvPr>
          <p:cNvSpPr/>
          <p:nvPr/>
        </p:nvSpPr>
        <p:spPr bwMode="auto">
          <a:xfrm>
            <a:off x="785352" y="2210299"/>
            <a:ext cx="609600" cy="15208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6B18BDF7-AEDF-49C5-9515-FB5D53B443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973" y="1291275"/>
            <a:ext cx="4136549" cy="980359"/>
          </a:xfrm>
          <a:prstGeom prst="rect">
            <a:avLst/>
          </a:prstGeom>
        </p:spPr>
      </p:pic>
      <p:pic>
        <p:nvPicPr>
          <p:cNvPr id="26" name="Picture 25">
            <a:extLst>
              <a:ext uri="{FF2B5EF4-FFF2-40B4-BE49-F238E27FC236}">
                <a16:creationId xmlns:a16="http://schemas.microsoft.com/office/drawing/2014/main" id="{3FE97B46-1D29-4914-850D-B7AF0E4EE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4952" y="3982794"/>
            <a:ext cx="950515" cy="1788007"/>
          </a:xfrm>
          <a:prstGeom prst="rect">
            <a:avLst/>
          </a:prstGeom>
        </p:spPr>
      </p:pic>
      <p:sp>
        <p:nvSpPr>
          <p:cNvPr id="27" name="TextBox 26">
            <a:extLst>
              <a:ext uri="{FF2B5EF4-FFF2-40B4-BE49-F238E27FC236}">
                <a16:creationId xmlns:a16="http://schemas.microsoft.com/office/drawing/2014/main" id="{B44483A4-DE20-4530-B0B5-6007BB1971F3}"/>
              </a:ext>
            </a:extLst>
          </p:cNvPr>
          <p:cNvSpPr txBox="1"/>
          <p:nvPr/>
        </p:nvSpPr>
        <p:spPr>
          <a:xfrm>
            <a:off x="1922584" y="3245438"/>
            <a:ext cx="1131324" cy="572072"/>
          </a:xfrm>
          <a:prstGeom prst="roundRect">
            <a:avLst/>
          </a:prstGeom>
          <a:solidFill>
            <a:schemeClr val="bg1"/>
          </a:solidFill>
          <a:ln>
            <a:solidFill>
              <a:schemeClr val="tx1"/>
            </a:solidFill>
          </a:ln>
        </p:spPr>
        <p:txBody>
          <a:bodyPr wrap="none" lIns="91440" tIns="91440" rIns="91440" bIns="91440" rtlCol="0">
            <a:spAutoFit/>
          </a:bodyPr>
          <a:lstStyle/>
          <a:p>
            <a:pPr algn="ctr">
              <a:lnSpc>
                <a:spcPct val="90000"/>
              </a:lnSpc>
              <a:spcAft>
                <a:spcPts val="600"/>
              </a:spcAft>
            </a:pPr>
            <a:r>
              <a:rPr lang="en-US" sz="2400" dirty="0">
                <a:solidFill>
                  <a:schemeClr val="accent1"/>
                </a:solidFill>
              </a:rPr>
              <a:t>Seattle</a:t>
            </a:r>
          </a:p>
        </p:txBody>
      </p:sp>
      <p:sp>
        <p:nvSpPr>
          <p:cNvPr id="28" name="Right Brace 27">
            <a:extLst>
              <a:ext uri="{FF2B5EF4-FFF2-40B4-BE49-F238E27FC236}">
                <a16:creationId xmlns:a16="http://schemas.microsoft.com/office/drawing/2014/main" id="{9B44808C-7538-4A2A-BBA6-23CBA290AE64}"/>
              </a:ext>
            </a:extLst>
          </p:cNvPr>
          <p:cNvSpPr/>
          <p:nvPr/>
        </p:nvSpPr>
        <p:spPr>
          <a:xfrm>
            <a:off x="4926868" y="3245438"/>
            <a:ext cx="399393" cy="572072"/>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E5944BC-4719-4871-B263-E20ECD651427}"/>
              </a:ext>
            </a:extLst>
          </p:cNvPr>
          <p:cNvSpPr txBox="1"/>
          <p:nvPr/>
        </p:nvSpPr>
        <p:spPr>
          <a:xfrm>
            <a:off x="5423337" y="3134442"/>
            <a:ext cx="6400799" cy="794064"/>
          </a:xfrm>
          <a:prstGeom prst="rect">
            <a:avLst/>
          </a:prstGeom>
          <a:noFill/>
        </p:spPr>
        <p:txBody>
          <a:bodyPr wrap="square" lIns="182880" tIns="146304" rIns="182880" bIns="146304" rtlCol="0">
            <a:spAutoFit/>
          </a:bodyPr>
          <a:lstStyle/>
          <a:p>
            <a:pPr>
              <a:lnSpc>
                <a:spcPct val="90000"/>
              </a:lnSpc>
              <a:spcAft>
                <a:spcPts val="600"/>
              </a:spcAft>
            </a:pPr>
            <a:r>
              <a:rPr lang="en-US" b="1" dirty="0"/>
              <a:t>Single</a:t>
            </a:r>
            <a:r>
              <a:rPr lang="en-US" b="1" dirty="0">
                <a:gradFill>
                  <a:gsLst>
                    <a:gs pos="2917">
                      <a:schemeClr val="tx1"/>
                    </a:gs>
                    <a:gs pos="30000">
                      <a:schemeClr val="tx1"/>
                    </a:gs>
                  </a:gsLst>
                  <a:lin ang="5400000" scaled="0"/>
                </a:gradFill>
              </a:rPr>
              <a:t> Region</a:t>
            </a:r>
            <a:r>
              <a:rPr lang="en-US" dirty="0">
                <a:gradFill>
                  <a:gsLst>
                    <a:gs pos="2917">
                      <a:schemeClr val="tx1"/>
                    </a:gs>
                    <a:gs pos="30000">
                      <a:schemeClr val="tx1"/>
                    </a:gs>
                  </a:gsLst>
                  <a:lin ang="5400000" scaled="0"/>
                </a:gradFill>
              </a:rPr>
              <a:t> - logical entities comprised of the hardware resources that make up the Azure Stack infrastructure </a:t>
            </a:r>
          </a:p>
        </p:txBody>
      </p:sp>
      <p:sp>
        <p:nvSpPr>
          <p:cNvPr id="30" name="Right Brace 29">
            <a:extLst>
              <a:ext uri="{FF2B5EF4-FFF2-40B4-BE49-F238E27FC236}">
                <a16:creationId xmlns:a16="http://schemas.microsoft.com/office/drawing/2014/main" id="{50524BB4-885A-4EB2-83AF-B9C8DF3694AD}"/>
              </a:ext>
            </a:extLst>
          </p:cNvPr>
          <p:cNvSpPr/>
          <p:nvPr/>
        </p:nvSpPr>
        <p:spPr>
          <a:xfrm>
            <a:off x="4926868" y="3982794"/>
            <a:ext cx="399393" cy="1782477"/>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B0E1FB9-534B-4C9E-BEB4-AD1CB2682DF6}"/>
              </a:ext>
            </a:extLst>
          </p:cNvPr>
          <p:cNvSpPr txBox="1"/>
          <p:nvPr/>
        </p:nvSpPr>
        <p:spPr>
          <a:xfrm>
            <a:off x="5423336" y="4474235"/>
            <a:ext cx="6400799"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Multiple</a:t>
            </a:r>
            <a:r>
              <a:rPr lang="en-US" b="1" dirty="0">
                <a:gradFill>
                  <a:gsLst>
                    <a:gs pos="2917">
                      <a:schemeClr val="tx1"/>
                    </a:gs>
                    <a:gs pos="30000">
                      <a:schemeClr val="tx1"/>
                    </a:gs>
                  </a:gsLst>
                  <a:lin ang="5400000" scaled="0"/>
                </a:gradFill>
              </a:rPr>
              <a:t> Scale Units</a:t>
            </a:r>
            <a:r>
              <a:rPr lang="en-US" dirty="0">
                <a:gradFill>
                  <a:gsLst>
                    <a:gs pos="2917">
                      <a:schemeClr val="tx1"/>
                    </a:gs>
                    <a:gs pos="30000">
                      <a:schemeClr val="tx1"/>
                    </a:gs>
                  </a:gsLst>
                  <a:lin ang="5400000" scaled="0"/>
                </a:gradFill>
              </a:rPr>
              <a:t> – Unit of capacity expansion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a:t>
            </a:r>
            <a:r>
              <a:rPr lang="en-US" baseline="30000" dirty="0">
                <a:gradFill>
                  <a:gsLst>
                    <a:gs pos="2917">
                      <a:schemeClr val="tx1"/>
                    </a:gs>
                    <a:gs pos="30000">
                      <a:schemeClr val="tx1"/>
                    </a:gs>
                  </a:gsLst>
                  <a:lin ang="5400000" scaled="0"/>
                </a:gradFill>
              </a:rPr>
              <a:t>nd</a:t>
            </a:r>
            <a:r>
              <a:rPr lang="en-US" dirty="0">
                <a:gradFill>
                  <a:gsLst>
                    <a:gs pos="2917">
                      <a:schemeClr val="tx1"/>
                    </a:gs>
                    <a:gs pos="30000">
                      <a:schemeClr val="tx1"/>
                    </a:gs>
                  </a:gsLst>
                  <a:lin ang="5400000" scaled="0"/>
                </a:gradFill>
              </a:rPr>
              <a:t> scale unit adds capacity, doesn’t run infra roles/services</a:t>
            </a:r>
          </a:p>
        </p:txBody>
      </p:sp>
      <p:pic>
        <p:nvPicPr>
          <p:cNvPr id="14" name="Picture 13">
            <a:extLst>
              <a:ext uri="{FF2B5EF4-FFF2-40B4-BE49-F238E27FC236}">
                <a16:creationId xmlns:a16="http://schemas.microsoft.com/office/drawing/2014/main" id="{F54268CF-FD24-40C2-8EE2-87A3E6B2D2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8650" y="3977264"/>
            <a:ext cx="950515" cy="1788007"/>
          </a:xfrm>
          <a:prstGeom prst="rect">
            <a:avLst/>
          </a:prstGeom>
        </p:spPr>
      </p:pic>
    </p:spTree>
    <p:extLst>
      <p:ext uri="{BB962C8B-B14F-4D97-AF65-F5344CB8AC3E}">
        <p14:creationId xmlns:p14="http://schemas.microsoft.com/office/powerpoint/2010/main" val="361321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4A32-AB89-4D57-805E-2FE612F15C4E}"/>
              </a:ext>
            </a:extLst>
          </p:cNvPr>
          <p:cNvSpPr>
            <a:spLocks noGrp="1"/>
          </p:cNvSpPr>
          <p:nvPr>
            <p:ph type="title"/>
          </p:nvPr>
        </p:nvSpPr>
        <p:spPr/>
        <p:txBody>
          <a:bodyPr/>
          <a:lstStyle/>
          <a:p>
            <a:r>
              <a:rPr lang="en-US" dirty="0"/>
              <a:t>Azure Stack Scale (</a:t>
            </a:r>
            <a:r>
              <a:rPr lang="en-US" dirty="0">
                <a:solidFill>
                  <a:srgbClr val="00B050"/>
                </a:solidFill>
              </a:rPr>
              <a:t>Longer Term</a:t>
            </a:r>
            <a:r>
              <a:rPr lang="en-US" dirty="0"/>
              <a:t>)</a:t>
            </a:r>
          </a:p>
        </p:txBody>
      </p:sp>
      <p:sp>
        <p:nvSpPr>
          <p:cNvPr id="22" name="Right Brace 21">
            <a:extLst>
              <a:ext uri="{FF2B5EF4-FFF2-40B4-BE49-F238E27FC236}">
                <a16:creationId xmlns:a16="http://schemas.microsoft.com/office/drawing/2014/main" id="{434D3138-E72A-41FE-9221-3680AAAE15F4}"/>
              </a:ext>
            </a:extLst>
          </p:cNvPr>
          <p:cNvSpPr/>
          <p:nvPr/>
        </p:nvSpPr>
        <p:spPr>
          <a:xfrm>
            <a:off x="4926868" y="1360689"/>
            <a:ext cx="399393" cy="860120"/>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8080991-7C6B-4093-B422-6B7CF98D9C2F}"/>
              </a:ext>
            </a:extLst>
          </p:cNvPr>
          <p:cNvSpPr txBox="1"/>
          <p:nvPr/>
        </p:nvSpPr>
        <p:spPr>
          <a:xfrm>
            <a:off x="5412827" y="1250351"/>
            <a:ext cx="6529176" cy="1071062"/>
          </a:xfrm>
          <a:prstGeom prst="rect">
            <a:avLst/>
          </a:prstGeom>
          <a:noFill/>
        </p:spPr>
        <p:txBody>
          <a:bodyPr wrap="square" lIns="182880" tIns="146304" rIns="182880" bIns="146304" rtlCol="0">
            <a:spAutoFit/>
          </a:bodyPr>
          <a:lstStyle/>
          <a:p>
            <a:pPr>
              <a:lnSpc>
                <a:spcPct val="90000"/>
              </a:lnSpc>
              <a:spcAft>
                <a:spcPts val="600"/>
              </a:spcAft>
            </a:pPr>
            <a:r>
              <a:rPr lang="en-US" b="1" dirty="0"/>
              <a:t>Single</a:t>
            </a:r>
            <a:r>
              <a:rPr lang="en-US" b="1" dirty="0">
                <a:gradFill>
                  <a:gsLst>
                    <a:gs pos="2917">
                      <a:schemeClr val="tx1"/>
                    </a:gs>
                    <a:gs pos="30000">
                      <a:schemeClr val="tx1"/>
                    </a:gs>
                  </a:gsLst>
                  <a:lin ang="5400000" scaled="0"/>
                </a:gradFill>
              </a:rPr>
              <a:t> instance of Azure Resource Manager </a:t>
            </a:r>
            <a:r>
              <a:rPr lang="en-US" dirty="0">
                <a:gradFill>
                  <a:gsLst>
                    <a:gs pos="2917">
                      <a:schemeClr val="tx1"/>
                    </a:gs>
                    <a:gs pos="30000">
                      <a:schemeClr val="tx1"/>
                    </a:gs>
                  </a:gsLst>
                  <a:lin ang="5400000" scaled="0"/>
                </a:gradFill>
              </a:rPr>
              <a:t>- deploy and manage the infrastructure for your solutions </a:t>
            </a:r>
            <a:br>
              <a:rPr lang="en-US" sz="2000" dirty="0">
                <a:gradFill>
                  <a:gsLst>
                    <a:gs pos="2917">
                      <a:schemeClr val="tx1"/>
                    </a:gs>
                    <a:gs pos="30000">
                      <a:schemeClr val="tx1"/>
                    </a:gs>
                  </a:gsLst>
                  <a:lin ang="5400000" scaled="0"/>
                </a:gradFill>
              </a:rPr>
            </a:br>
            <a:r>
              <a:rPr lang="en-US" dirty="0">
                <a:solidFill>
                  <a:srgbClr val="00B050"/>
                </a:solidFill>
              </a:rPr>
              <a:t>Multiple regions </a:t>
            </a:r>
            <a:r>
              <a:rPr lang="en-US" dirty="0">
                <a:gradFill>
                  <a:gsLst>
                    <a:gs pos="2917">
                      <a:schemeClr val="tx1"/>
                    </a:gs>
                    <a:gs pos="30000">
                      <a:schemeClr val="tx1"/>
                    </a:gs>
                  </a:gsLst>
                  <a:lin ang="5400000" scaled="0"/>
                </a:gradFill>
              </a:rPr>
              <a:t>under management</a:t>
            </a:r>
            <a:endParaRPr lang="en-US" sz="2000" dirty="0">
              <a:gradFill>
                <a:gsLst>
                  <a:gs pos="2917">
                    <a:schemeClr val="tx1"/>
                  </a:gs>
                  <a:gs pos="30000">
                    <a:schemeClr val="tx1"/>
                  </a:gs>
                </a:gsLst>
                <a:lin ang="5400000" scaled="0"/>
              </a:gradFill>
            </a:endParaRPr>
          </a:p>
        </p:txBody>
      </p:sp>
      <p:sp>
        <p:nvSpPr>
          <p:cNvPr id="24" name="Rectangle: Rounded Corners 23">
            <a:extLst>
              <a:ext uri="{FF2B5EF4-FFF2-40B4-BE49-F238E27FC236}">
                <a16:creationId xmlns:a16="http://schemas.microsoft.com/office/drawing/2014/main" id="{393F3514-2074-4C5A-90C0-3B7D2B8C08AA}"/>
              </a:ext>
            </a:extLst>
          </p:cNvPr>
          <p:cNvSpPr/>
          <p:nvPr/>
        </p:nvSpPr>
        <p:spPr bwMode="auto">
          <a:xfrm>
            <a:off x="419973" y="3531474"/>
            <a:ext cx="2633935" cy="2375338"/>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02DFBB95-243D-413B-959C-4944F63E7EC2}"/>
              </a:ext>
            </a:extLst>
          </p:cNvPr>
          <p:cNvSpPr/>
          <p:nvPr/>
        </p:nvSpPr>
        <p:spPr bwMode="auto">
          <a:xfrm>
            <a:off x="785352" y="2210299"/>
            <a:ext cx="609600" cy="15208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3FE97B46-1D29-4914-850D-B7AF0E4EEF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228" y="3970922"/>
            <a:ext cx="950515" cy="1788007"/>
          </a:xfrm>
          <a:prstGeom prst="rect">
            <a:avLst/>
          </a:prstGeom>
        </p:spPr>
      </p:pic>
      <p:sp>
        <p:nvSpPr>
          <p:cNvPr id="27" name="TextBox 26">
            <a:extLst>
              <a:ext uri="{FF2B5EF4-FFF2-40B4-BE49-F238E27FC236}">
                <a16:creationId xmlns:a16="http://schemas.microsoft.com/office/drawing/2014/main" id="{B44483A4-DE20-4530-B0B5-6007BB1971F3}"/>
              </a:ext>
            </a:extLst>
          </p:cNvPr>
          <p:cNvSpPr txBox="1"/>
          <p:nvPr/>
        </p:nvSpPr>
        <p:spPr>
          <a:xfrm>
            <a:off x="1736940" y="3247275"/>
            <a:ext cx="973356" cy="510778"/>
          </a:xfrm>
          <a:prstGeom prst="roundRect">
            <a:avLst/>
          </a:prstGeom>
          <a:solidFill>
            <a:schemeClr val="bg1"/>
          </a:solidFill>
          <a:ln>
            <a:solidFill>
              <a:schemeClr val="tx1"/>
            </a:solidFill>
          </a:ln>
        </p:spPr>
        <p:txBody>
          <a:bodyPr wrap="none" lIns="91440" tIns="91440" rIns="91440" bIns="91440" rtlCol="0">
            <a:spAutoFit/>
          </a:bodyPr>
          <a:lstStyle/>
          <a:p>
            <a:pPr algn="ctr">
              <a:lnSpc>
                <a:spcPct val="90000"/>
              </a:lnSpc>
              <a:spcAft>
                <a:spcPts val="600"/>
              </a:spcAft>
            </a:pPr>
            <a:r>
              <a:rPr lang="en-US" sz="2000" dirty="0">
                <a:solidFill>
                  <a:schemeClr val="accent1"/>
                </a:solidFill>
              </a:rPr>
              <a:t>Seattle</a:t>
            </a:r>
          </a:p>
        </p:txBody>
      </p:sp>
      <p:sp>
        <p:nvSpPr>
          <p:cNvPr id="28" name="Right Brace 27">
            <a:extLst>
              <a:ext uri="{FF2B5EF4-FFF2-40B4-BE49-F238E27FC236}">
                <a16:creationId xmlns:a16="http://schemas.microsoft.com/office/drawing/2014/main" id="{9B44808C-7538-4A2A-BBA6-23CBA290AE64}"/>
              </a:ext>
            </a:extLst>
          </p:cNvPr>
          <p:cNvSpPr/>
          <p:nvPr/>
        </p:nvSpPr>
        <p:spPr>
          <a:xfrm>
            <a:off x="6340029" y="3289859"/>
            <a:ext cx="399393" cy="572072"/>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E5944BC-4719-4871-B263-E20ECD651427}"/>
              </a:ext>
            </a:extLst>
          </p:cNvPr>
          <p:cNvSpPr txBox="1"/>
          <p:nvPr/>
        </p:nvSpPr>
        <p:spPr>
          <a:xfrm>
            <a:off x="6800193" y="3073903"/>
            <a:ext cx="5023943" cy="1043363"/>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Multiple</a:t>
            </a:r>
            <a:r>
              <a:rPr lang="en-US" b="1" dirty="0">
                <a:gradFill>
                  <a:gsLst>
                    <a:gs pos="2917">
                      <a:schemeClr val="tx1"/>
                    </a:gs>
                    <a:gs pos="30000">
                      <a:schemeClr val="tx1"/>
                    </a:gs>
                  </a:gsLst>
                  <a:lin ang="5400000" scaled="0"/>
                </a:gradFill>
              </a:rPr>
              <a:t> Regions</a:t>
            </a:r>
            <a:r>
              <a:rPr lang="en-US" dirty="0">
                <a:gradFill>
                  <a:gsLst>
                    <a:gs pos="2917">
                      <a:schemeClr val="tx1"/>
                    </a:gs>
                    <a:gs pos="30000">
                      <a:schemeClr val="tx1"/>
                    </a:gs>
                  </a:gsLst>
                  <a:lin ang="5400000" scaled="0"/>
                </a:gradFill>
              </a:rPr>
              <a:t> - logical entities comprised of the hardware resources that make up the Azure Stack infrastructure </a:t>
            </a:r>
          </a:p>
        </p:txBody>
      </p:sp>
      <p:sp>
        <p:nvSpPr>
          <p:cNvPr id="30" name="Right Brace 29">
            <a:extLst>
              <a:ext uri="{FF2B5EF4-FFF2-40B4-BE49-F238E27FC236}">
                <a16:creationId xmlns:a16="http://schemas.microsoft.com/office/drawing/2014/main" id="{50524BB4-885A-4EB2-83AF-B9C8DF3694AD}"/>
              </a:ext>
            </a:extLst>
          </p:cNvPr>
          <p:cNvSpPr/>
          <p:nvPr/>
        </p:nvSpPr>
        <p:spPr>
          <a:xfrm>
            <a:off x="6340029" y="4027215"/>
            <a:ext cx="399393" cy="1726184"/>
          </a:xfrm>
          <a:prstGeom prst="rightBrace">
            <a:avLst>
              <a:gd name="adj1" fmla="val 34139"/>
              <a:gd name="adj2" fmla="val 48928"/>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B0E1FB9-534B-4C9E-BEB4-AD1CB2682DF6}"/>
              </a:ext>
            </a:extLst>
          </p:cNvPr>
          <p:cNvSpPr txBox="1"/>
          <p:nvPr/>
        </p:nvSpPr>
        <p:spPr>
          <a:xfrm>
            <a:off x="6800192" y="4368625"/>
            <a:ext cx="5364011" cy="1043363"/>
          </a:xfrm>
          <a:prstGeom prst="rect">
            <a:avLst/>
          </a:prstGeom>
          <a:noFill/>
        </p:spPr>
        <p:txBody>
          <a:bodyPr wrap="square" lIns="182880" tIns="146304" rIns="182880" bIns="146304" rtlCol="0">
            <a:spAutoFit/>
          </a:bodyPr>
          <a:lstStyle/>
          <a:p>
            <a:pPr>
              <a:lnSpc>
                <a:spcPct val="90000"/>
              </a:lnSpc>
              <a:spcAft>
                <a:spcPts val="600"/>
              </a:spcAft>
            </a:pPr>
            <a:r>
              <a:rPr lang="en-US" b="1" dirty="0"/>
              <a:t>Multiple</a:t>
            </a:r>
            <a:r>
              <a:rPr lang="en-US" b="1" dirty="0">
                <a:gradFill>
                  <a:gsLst>
                    <a:gs pos="2917">
                      <a:schemeClr val="tx1"/>
                    </a:gs>
                    <a:gs pos="30000">
                      <a:schemeClr val="tx1"/>
                    </a:gs>
                  </a:gsLst>
                  <a:lin ang="5400000" scaled="0"/>
                </a:gradFill>
              </a:rPr>
              <a:t> Scale Units</a:t>
            </a:r>
            <a:r>
              <a:rPr lang="en-US" dirty="0">
                <a:gradFill>
                  <a:gsLst>
                    <a:gs pos="2917">
                      <a:schemeClr val="tx1"/>
                    </a:gs>
                    <a:gs pos="30000">
                      <a:schemeClr val="tx1"/>
                    </a:gs>
                  </a:gsLst>
                  <a:lin ang="5400000" scaled="0"/>
                </a:gradFill>
              </a:rPr>
              <a:t> – Unit of capacity expansion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a:t>
            </a:r>
            <a:r>
              <a:rPr lang="en-US" baseline="30000" dirty="0">
                <a:gradFill>
                  <a:gsLst>
                    <a:gs pos="2917">
                      <a:schemeClr val="tx1"/>
                    </a:gs>
                    <a:gs pos="30000">
                      <a:schemeClr val="tx1"/>
                    </a:gs>
                  </a:gsLst>
                  <a:lin ang="5400000" scaled="0"/>
                </a:gradFill>
              </a:rPr>
              <a:t>nd</a:t>
            </a:r>
            <a:r>
              <a:rPr lang="en-US" dirty="0">
                <a:gradFill>
                  <a:gsLst>
                    <a:gs pos="2917">
                      <a:schemeClr val="tx1"/>
                    </a:gs>
                    <a:gs pos="30000">
                      <a:schemeClr val="tx1"/>
                    </a:gs>
                  </a:gsLst>
                  <a:lin ang="5400000" scaled="0"/>
                </a:gradFill>
              </a:rPr>
              <a:t> scale unit adds capacity, doesn’t run infra roles/services</a:t>
            </a:r>
          </a:p>
        </p:txBody>
      </p:sp>
      <p:pic>
        <p:nvPicPr>
          <p:cNvPr id="14" name="Picture 13">
            <a:extLst>
              <a:ext uri="{FF2B5EF4-FFF2-40B4-BE49-F238E27FC236}">
                <a16:creationId xmlns:a16="http://schemas.microsoft.com/office/drawing/2014/main" id="{F54268CF-FD24-40C2-8EE2-87A3E6B2D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926" y="3965392"/>
            <a:ext cx="950515" cy="1788007"/>
          </a:xfrm>
          <a:prstGeom prst="rect">
            <a:avLst/>
          </a:prstGeom>
        </p:spPr>
      </p:pic>
      <p:sp>
        <p:nvSpPr>
          <p:cNvPr id="15" name="Rectangle: Rounded Corners 14">
            <a:extLst>
              <a:ext uri="{FF2B5EF4-FFF2-40B4-BE49-F238E27FC236}">
                <a16:creationId xmlns:a16="http://schemas.microsoft.com/office/drawing/2014/main" id="{7B659A89-557B-4909-8F2F-8493C63B5965}"/>
              </a:ext>
            </a:extLst>
          </p:cNvPr>
          <p:cNvSpPr/>
          <p:nvPr/>
        </p:nvSpPr>
        <p:spPr bwMode="auto">
          <a:xfrm>
            <a:off x="3239554" y="3531474"/>
            <a:ext cx="2633935" cy="2375338"/>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7226A7B8-CEBE-41B1-8D65-ED662D5F52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9" y="3970922"/>
            <a:ext cx="950515" cy="1788007"/>
          </a:xfrm>
          <a:prstGeom prst="rect">
            <a:avLst/>
          </a:prstGeom>
        </p:spPr>
      </p:pic>
      <p:sp>
        <p:nvSpPr>
          <p:cNvPr id="17" name="TextBox 16">
            <a:extLst>
              <a:ext uri="{FF2B5EF4-FFF2-40B4-BE49-F238E27FC236}">
                <a16:creationId xmlns:a16="http://schemas.microsoft.com/office/drawing/2014/main" id="{DADD8E02-8AF3-4DD8-B2EC-A0466F9CDF2B}"/>
              </a:ext>
            </a:extLst>
          </p:cNvPr>
          <p:cNvSpPr txBox="1"/>
          <p:nvPr/>
        </p:nvSpPr>
        <p:spPr>
          <a:xfrm>
            <a:off x="4290732" y="3247275"/>
            <a:ext cx="1272272" cy="510778"/>
          </a:xfrm>
          <a:prstGeom prst="roundRect">
            <a:avLst/>
          </a:prstGeom>
          <a:solidFill>
            <a:schemeClr val="bg1"/>
          </a:solidFill>
          <a:ln>
            <a:solidFill>
              <a:schemeClr val="tx1"/>
            </a:solidFill>
          </a:ln>
        </p:spPr>
        <p:txBody>
          <a:bodyPr wrap="none" lIns="91440" tIns="91440" rIns="91440" bIns="91440" rtlCol="0">
            <a:spAutoFit/>
          </a:bodyPr>
          <a:lstStyle/>
          <a:p>
            <a:pPr algn="ctr">
              <a:lnSpc>
                <a:spcPct val="90000"/>
              </a:lnSpc>
              <a:spcAft>
                <a:spcPts val="600"/>
              </a:spcAft>
            </a:pPr>
            <a:r>
              <a:rPr lang="en-US" sz="2000" dirty="0">
                <a:solidFill>
                  <a:schemeClr val="accent1"/>
                </a:solidFill>
              </a:rPr>
              <a:t>New York</a:t>
            </a:r>
          </a:p>
        </p:txBody>
      </p:sp>
      <p:pic>
        <p:nvPicPr>
          <p:cNvPr id="18" name="Picture 17">
            <a:extLst>
              <a:ext uri="{FF2B5EF4-FFF2-40B4-BE49-F238E27FC236}">
                <a16:creationId xmlns:a16="http://schemas.microsoft.com/office/drawing/2014/main" id="{EB6CC890-F470-4113-BECD-867038337A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2507" y="3965392"/>
            <a:ext cx="950515" cy="1788007"/>
          </a:xfrm>
          <a:prstGeom prst="rect">
            <a:avLst/>
          </a:prstGeom>
        </p:spPr>
      </p:pic>
      <p:sp>
        <p:nvSpPr>
          <p:cNvPr id="19" name="Arrow: Down 18">
            <a:extLst>
              <a:ext uri="{FF2B5EF4-FFF2-40B4-BE49-F238E27FC236}">
                <a16:creationId xmlns:a16="http://schemas.microsoft.com/office/drawing/2014/main" id="{6FCDC3F3-1F51-4B1D-A2DA-024A3161158F}"/>
              </a:ext>
            </a:extLst>
          </p:cNvPr>
          <p:cNvSpPr/>
          <p:nvPr/>
        </p:nvSpPr>
        <p:spPr bwMode="auto">
          <a:xfrm>
            <a:off x="3465799" y="2210298"/>
            <a:ext cx="609600" cy="15208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6B18BDF7-AEDF-49C5-9515-FB5D53B443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973" y="1291275"/>
            <a:ext cx="4136549" cy="980359"/>
          </a:xfrm>
          <a:prstGeom prst="rect">
            <a:avLst/>
          </a:prstGeom>
        </p:spPr>
      </p:pic>
    </p:spTree>
    <p:extLst>
      <p:ext uri="{BB962C8B-B14F-4D97-AF65-F5344CB8AC3E}">
        <p14:creationId xmlns:p14="http://schemas.microsoft.com/office/powerpoint/2010/main" val="88229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1" grpId="0"/>
      <p:bldP spid="15" grpId="0" animBg="1"/>
      <p:bldP spid="1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Pentagon 17">
            <a:extLst>
              <a:ext uri="{FF2B5EF4-FFF2-40B4-BE49-F238E27FC236}">
                <a16:creationId xmlns:a16="http://schemas.microsoft.com/office/drawing/2014/main" id="{D8208583-13C0-4852-867C-C9B4053C12CB}"/>
              </a:ext>
            </a:extLst>
          </p:cNvPr>
          <p:cNvSpPr/>
          <p:nvPr/>
        </p:nvSpPr>
        <p:spPr bwMode="auto">
          <a:xfrm>
            <a:off x="5447682" y="1457192"/>
            <a:ext cx="6987911" cy="4936646"/>
          </a:xfrm>
          <a:prstGeom prst="homePlate">
            <a:avLst>
              <a:gd name="adj" fmla="val 0"/>
            </a:avLst>
          </a:prstGeom>
          <a:solidFill>
            <a:schemeClr val="bg1">
              <a:lumMod val="95000"/>
            </a:schemeClr>
          </a:solidFill>
          <a:ln w="9525" cap="flat">
            <a:noFill/>
            <a:prstDash val="solid"/>
            <a:miter/>
          </a:ln>
          <a:effectLst>
            <a:outerShdw blurRad="5080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14" name="Group 13">
            <a:extLst>
              <a:ext uri="{FF2B5EF4-FFF2-40B4-BE49-F238E27FC236}">
                <a16:creationId xmlns:a16="http://schemas.microsoft.com/office/drawing/2014/main" id="{81CB1BEE-5D4D-4F77-B934-EE79C02D7ED0}"/>
              </a:ext>
            </a:extLst>
          </p:cNvPr>
          <p:cNvGrpSpPr/>
          <p:nvPr/>
        </p:nvGrpSpPr>
        <p:grpSpPr>
          <a:xfrm>
            <a:off x="6785096" y="3597607"/>
            <a:ext cx="4413508" cy="666065"/>
            <a:chOff x="6651795" y="3527386"/>
            <a:chExt cx="4534817" cy="653064"/>
          </a:xfrm>
        </p:grpSpPr>
        <p:sp>
          <p:nvSpPr>
            <p:cNvPr id="17" name="Text Placeholder 6">
              <a:extLst>
                <a:ext uri="{FF2B5EF4-FFF2-40B4-BE49-F238E27FC236}">
                  <a16:creationId xmlns:a16="http://schemas.microsoft.com/office/drawing/2014/main" id="{666A4BD9-95BA-459B-B2A8-6C94BD03A57F}"/>
                </a:ext>
              </a:extLst>
            </p:cNvPr>
            <p:cNvSpPr txBox="1">
              <a:spLocks/>
            </p:cNvSpPr>
            <p:nvPr/>
          </p:nvSpPr>
          <p:spPr>
            <a:xfrm>
              <a:off x="7524469" y="3707637"/>
              <a:ext cx="3662143"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dirty="0">
                  <a:gradFill>
                    <a:gsLst>
                      <a:gs pos="23466">
                        <a:srgbClr val="1A1A1A"/>
                      </a:gs>
                      <a:gs pos="56000">
                        <a:srgbClr val="1A1A1A"/>
                      </a:gs>
                    </a:gsLst>
                    <a:lin ang="5400000" scaled="0"/>
                  </a:gradFill>
                  <a:latin typeface="Segoe UI"/>
                </a:rPr>
                <a:t>Regulatory &amp; Data Sovereignty </a:t>
              </a:r>
            </a:p>
          </p:txBody>
        </p:sp>
        <p:grpSp>
          <p:nvGrpSpPr>
            <p:cNvPr id="12" name="Group 11">
              <a:extLst>
                <a:ext uri="{FF2B5EF4-FFF2-40B4-BE49-F238E27FC236}">
                  <a16:creationId xmlns:a16="http://schemas.microsoft.com/office/drawing/2014/main" id="{4B32E7A9-AD62-4266-96DB-304BA31E7479}"/>
                </a:ext>
              </a:extLst>
            </p:cNvPr>
            <p:cNvGrpSpPr/>
            <p:nvPr/>
          </p:nvGrpSpPr>
          <p:grpSpPr>
            <a:xfrm>
              <a:off x="6651795" y="3527386"/>
              <a:ext cx="653064" cy="653064"/>
              <a:chOff x="6651795" y="3527386"/>
              <a:chExt cx="653064" cy="653064"/>
            </a:xfrm>
          </p:grpSpPr>
          <p:sp>
            <p:nvSpPr>
              <p:cNvPr id="25" name="Oval 24">
                <a:extLst>
                  <a:ext uri="{FF2B5EF4-FFF2-40B4-BE49-F238E27FC236}">
                    <a16:creationId xmlns:a16="http://schemas.microsoft.com/office/drawing/2014/main" id="{CD7D98D3-D1AD-488E-98F3-DE61F953F773}"/>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solidFill>
                    <a:srgbClr val="0078D4"/>
                  </a:solidFill>
                  <a:latin typeface="Segoe UI Semilight"/>
                </a:endParaRPr>
              </a:p>
            </p:txBody>
          </p:sp>
          <p:grpSp>
            <p:nvGrpSpPr>
              <p:cNvPr id="56" name="Group 30">
                <a:extLst>
                  <a:ext uri="{FF2B5EF4-FFF2-40B4-BE49-F238E27FC236}">
                    <a16:creationId xmlns:a16="http://schemas.microsoft.com/office/drawing/2014/main" id="{B4BB6C4D-BB83-46E1-A110-92EED0A74A47}"/>
                  </a:ext>
                </a:extLst>
              </p:cNvPr>
              <p:cNvGrpSpPr>
                <a:grpSpLocks noChangeAspect="1"/>
              </p:cNvGrpSpPr>
              <p:nvPr/>
            </p:nvGrpSpPr>
            <p:grpSpPr bwMode="auto">
              <a:xfrm>
                <a:off x="6771293" y="3651014"/>
                <a:ext cx="442672" cy="357956"/>
                <a:chOff x="3469" y="1860"/>
                <a:chExt cx="742" cy="600"/>
              </a:xfrm>
              <a:solidFill>
                <a:schemeClr val="bg1"/>
              </a:solidFill>
            </p:grpSpPr>
            <p:sp>
              <p:nvSpPr>
                <p:cNvPr id="57" name="Freeform 31">
                  <a:extLst>
                    <a:ext uri="{FF2B5EF4-FFF2-40B4-BE49-F238E27FC236}">
                      <a16:creationId xmlns:a16="http://schemas.microsoft.com/office/drawing/2014/main" id="{1C6E5023-2B52-4913-9E4B-A45ED1D71BCC}"/>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8" name="Freeform 32">
                  <a:extLst>
                    <a:ext uri="{FF2B5EF4-FFF2-40B4-BE49-F238E27FC236}">
                      <a16:creationId xmlns:a16="http://schemas.microsoft.com/office/drawing/2014/main" id="{61A1E3C9-0703-4E92-BA3D-EA05EEF04DC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59" name="Freeform 33">
                  <a:extLst>
                    <a:ext uri="{FF2B5EF4-FFF2-40B4-BE49-F238E27FC236}">
                      <a16:creationId xmlns:a16="http://schemas.microsoft.com/office/drawing/2014/main" id="{433E65A0-2A08-46A2-9476-6B18BE4B8AB6}"/>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0" name="Oval 34">
                  <a:extLst>
                    <a:ext uri="{FF2B5EF4-FFF2-40B4-BE49-F238E27FC236}">
                      <a16:creationId xmlns:a16="http://schemas.microsoft.com/office/drawing/2014/main" id="{3BD10BE7-3D34-4496-97B5-577B35B14A2E}"/>
                    </a:ext>
                  </a:extLst>
                </p:cNvPr>
                <p:cNvSpPr>
                  <a:spLocks noChangeArrowheads="1"/>
                </p:cNvSpPr>
                <p:nvPr/>
              </p:nvSpPr>
              <p:spPr bwMode="auto">
                <a:xfrm>
                  <a:off x="3768" y="1860"/>
                  <a:ext cx="144" cy="1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1" name="Oval 35">
                  <a:extLst>
                    <a:ext uri="{FF2B5EF4-FFF2-40B4-BE49-F238E27FC236}">
                      <a16:creationId xmlns:a16="http://schemas.microsoft.com/office/drawing/2014/main" id="{EBB9D924-D151-4613-9B57-86C80BEA71E5}"/>
                    </a:ext>
                  </a:extLst>
                </p:cNvPr>
                <p:cNvSpPr>
                  <a:spLocks noChangeArrowheads="1"/>
                </p:cNvSpPr>
                <p:nvPr/>
              </p:nvSpPr>
              <p:spPr bwMode="auto">
                <a:xfrm>
                  <a:off x="3604" y="2039"/>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2" name="Oval 36">
                  <a:extLst>
                    <a:ext uri="{FF2B5EF4-FFF2-40B4-BE49-F238E27FC236}">
                      <a16:creationId xmlns:a16="http://schemas.microsoft.com/office/drawing/2014/main" id="{386F2CF2-B185-4482-80DA-F9CF93C4D5EF}"/>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3" name="Oval 37">
                  <a:extLst>
                    <a:ext uri="{FF2B5EF4-FFF2-40B4-BE49-F238E27FC236}">
                      <a16:creationId xmlns:a16="http://schemas.microsoft.com/office/drawing/2014/main" id="{12DF67E0-B546-4E0D-B0F9-4007300C2D48}"/>
                    </a:ext>
                  </a:extLst>
                </p:cNvPr>
                <p:cNvSpPr>
                  <a:spLocks noChangeArrowheads="1"/>
                </p:cNvSpPr>
                <p:nvPr/>
              </p:nvSpPr>
              <p:spPr bwMode="auto">
                <a:xfrm>
                  <a:off x="3768" y="2314"/>
                  <a:ext cx="144"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4" name="Oval 38">
                  <a:extLst>
                    <a:ext uri="{FF2B5EF4-FFF2-40B4-BE49-F238E27FC236}">
                      <a16:creationId xmlns:a16="http://schemas.microsoft.com/office/drawing/2014/main" id="{82432A88-66C0-4BB6-B12E-2ADC92A7FDA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sp>
              <p:nvSpPr>
                <p:cNvPr id="65" name="Oval 39">
                  <a:extLst>
                    <a:ext uri="{FF2B5EF4-FFF2-40B4-BE49-F238E27FC236}">
                      <a16:creationId xmlns:a16="http://schemas.microsoft.com/office/drawing/2014/main" id="{38EDE53F-B7EF-44DA-A545-CCE29886D76C}"/>
                    </a:ext>
                  </a:extLst>
                </p:cNvPr>
                <p:cNvSpPr>
                  <a:spLocks noChangeArrowheads="1"/>
                </p:cNvSpPr>
                <p:nvPr/>
              </p:nvSpPr>
              <p:spPr bwMode="auto">
                <a:xfrm>
                  <a:off x="4066" y="2314"/>
                  <a:ext cx="145" cy="146"/>
                </a:xfrm>
                <a:prstGeom prst="ellipse">
                  <a:avLst/>
                </a:pr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1A1A1A"/>
                    </a:solidFill>
                    <a:latin typeface="Segoe UI"/>
                  </a:endParaRPr>
                </a:p>
              </p:txBody>
            </p:sp>
          </p:grpSp>
        </p:grpSp>
      </p:grpSp>
      <p:grpSp>
        <p:nvGrpSpPr>
          <p:cNvPr id="15" name="Group 14">
            <a:extLst>
              <a:ext uri="{FF2B5EF4-FFF2-40B4-BE49-F238E27FC236}">
                <a16:creationId xmlns:a16="http://schemas.microsoft.com/office/drawing/2014/main" id="{2CED391F-1980-43F8-B223-B971144106A0}"/>
              </a:ext>
            </a:extLst>
          </p:cNvPr>
          <p:cNvGrpSpPr/>
          <p:nvPr/>
        </p:nvGrpSpPr>
        <p:grpSpPr>
          <a:xfrm>
            <a:off x="6785098" y="5019439"/>
            <a:ext cx="4068744" cy="666065"/>
            <a:chOff x="6651795" y="4921466"/>
            <a:chExt cx="3989326" cy="653064"/>
          </a:xfrm>
        </p:grpSpPr>
        <p:sp>
          <p:nvSpPr>
            <p:cNvPr id="5" name="Rectangle 4">
              <a:extLst>
                <a:ext uri="{FF2B5EF4-FFF2-40B4-BE49-F238E27FC236}">
                  <a16:creationId xmlns:a16="http://schemas.microsoft.com/office/drawing/2014/main" id="{06F8F31D-9C73-4503-998D-C9F1193731EC}"/>
                </a:ext>
              </a:extLst>
            </p:cNvPr>
            <p:cNvSpPr/>
            <p:nvPr/>
          </p:nvSpPr>
          <p:spPr>
            <a:xfrm>
              <a:off x="7438884" y="5060575"/>
              <a:ext cx="3202237" cy="374846"/>
            </a:xfrm>
            <a:prstGeom prst="rect">
              <a:avLst/>
            </a:prstGeom>
          </p:spPr>
          <p:txBody>
            <a:bodyPr wrap="square">
              <a:spAutoFit/>
            </a:bodyPr>
            <a:lstStyle/>
            <a:p>
              <a:pPr defTabSz="951121">
                <a:spcBef>
                  <a:spcPct val="20000"/>
                </a:spcBef>
                <a:spcAft>
                  <a:spcPts val="612"/>
                </a:spcAft>
                <a:buSzPct val="90000"/>
                <a:defRPr/>
              </a:pPr>
              <a:r>
                <a:rPr lang="en-US" sz="1836" dirty="0">
                  <a:gradFill>
                    <a:gsLst>
                      <a:gs pos="23466">
                        <a:srgbClr val="1A1A1A"/>
                      </a:gs>
                      <a:gs pos="56000">
                        <a:srgbClr val="1A1A1A"/>
                      </a:gs>
                    </a:gsLst>
                    <a:lin ang="5400000" scaled="0"/>
                  </a:gradFill>
                  <a:latin typeface="Segoe UI"/>
                </a:rPr>
                <a:t>Application Modernization</a:t>
              </a:r>
            </a:p>
          </p:txBody>
        </p:sp>
        <p:grpSp>
          <p:nvGrpSpPr>
            <p:cNvPr id="11" name="Group 10">
              <a:extLst>
                <a:ext uri="{FF2B5EF4-FFF2-40B4-BE49-F238E27FC236}">
                  <a16:creationId xmlns:a16="http://schemas.microsoft.com/office/drawing/2014/main" id="{55B69A54-139B-4557-8B7A-02F305EDAC24}"/>
                </a:ext>
              </a:extLst>
            </p:cNvPr>
            <p:cNvGrpSpPr/>
            <p:nvPr/>
          </p:nvGrpSpPr>
          <p:grpSpPr>
            <a:xfrm>
              <a:off x="6651795" y="4921466"/>
              <a:ext cx="653064" cy="653064"/>
              <a:chOff x="6651795" y="4921466"/>
              <a:chExt cx="653064" cy="653064"/>
            </a:xfrm>
          </p:grpSpPr>
          <p:sp>
            <p:nvSpPr>
              <p:cNvPr id="26" name="Oval 25">
                <a:extLst>
                  <a:ext uri="{FF2B5EF4-FFF2-40B4-BE49-F238E27FC236}">
                    <a16:creationId xmlns:a16="http://schemas.microsoft.com/office/drawing/2014/main" id="{48010A8B-81C9-4B0E-BA51-E69A4FE706F6}"/>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2" name="Group 1">
                <a:extLst>
                  <a:ext uri="{FF2B5EF4-FFF2-40B4-BE49-F238E27FC236}">
                    <a16:creationId xmlns:a16="http://schemas.microsoft.com/office/drawing/2014/main" id="{DD853D5C-0279-403F-9E43-C0E42F05B196}"/>
                  </a:ext>
                </a:extLst>
              </p:cNvPr>
              <p:cNvGrpSpPr/>
              <p:nvPr/>
            </p:nvGrpSpPr>
            <p:grpSpPr>
              <a:xfrm>
                <a:off x="6749111" y="5015156"/>
                <a:ext cx="467847" cy="458436"/>
                <a:chOff x="6749111" y="5062781"/>
                <a:chExt cx="467847" cy="458436"/>
              </a:xfrm>
            </p:grpSpPr>
            <p:pic>
              <p:nvPicPr>
                <p:cNvPr id="66" name="Graphic 65">
                  <a:extLst>
                    <a:ext uri="{FF2B5EF4-FFF2-40B4-BE49-F238E27FC236}">
                      <a16:creationId xmlns:a16="http://schemas.microsoft.com/office/drawing/2014/main" id="{24C913B5-9992-47A8-BC5B-4FEDE1251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111" y="5062781"/>
                  <a:ext cx="467847" cy="287906"/>
                </a:xfrm>
                <a:prstGeom prst="rect">
                  <a:avLst/>
                </a:prstGeom>
              </p:spPr>
            </p:pic>
            <p:grpSp>
              <p:nvGrpSpPr>
                <p:cNvPr id="39" name="Connection_Network">
                  <a:extLst>
                    <a:ext uri="{FF2B5EF4-FFF2-40B4-BE49-F238E27FC236}">
                      <a16:creationId xmlns:a16="http://schemas.microsoft.com/office/drawing/2014/main" id="{D42F74B8-4BB2-419B-9A7C-F05F27640136}"/>
                    </a:ext>
                  </a:extLst>
                </p:cNvPr>
                <p:cNvGrpSpPr/>
                <p:nvPr/>
              </p:nvGrpSpPr>
              <p:grpSpPr>
                <a:xfrm>
                  <a:off x="6841846" y="5238974"/>
                  <a:ext cx="274816" cy="282243"/>
                  <a:chOff x="5736811" y="1678877"/>
                  <a:chExt cx="704850" cy="723900"/>
                </a:xfrm>
                <a:gradFill>
                  <a:gsLst>
                    <a:gs pos="36000">
                      <a:schemeClr val="bg1"/>
                    </a:gs>
                    <a:gs pos="38000">
                      <a:schemeClr val="bg1"/>
                    </a:gs>
                    <a:gs pos="39000">
                      <a:schemeClr val="accent2"/>
                    </a:gs>
                  </a:gsLst>
                  <a:lin ang="5400000" scaled="1"/>
                </a:gradFill>
              </p:grpSpPr>
              <p:sp>
                <p:nvSpPr>
                  <p:cNvPr id="40" name="Freeform: Shape 39">
                    <a:extLst>
                      <a:ext uri="{FF2B5EF4-FFF2-40B4-BE49-F238E27FC236}">
                        <a16:creationId xmlns:a16="http://schemas.microsoft.com/office/drawing/2014/main" id="{77D022FF-3D82-4938-B2CA-DE54DBEE5055}"/>
                      </a:ext>
                    </a:extLst>
                  </p:cNvPr>
                  <p:cNvSpPr/>
                  <p:nvPr/>
                </p:nvSpPr>
                <p:spPr>
                  <a:xfrm>
                    <a:off x="6059232" y="1786033"/>
                    <a:ext cx="190500" cy="219075"/>
                  </a:xfrm>
                  <a:custGeom>
                    <a:avLst/>
                    <a:gdLst/>
                    <a:ahLst/>
                    <a:cxnLst/>
                    <a:rect l="0" t="0" r="0" b="0"/>
                    <a:pathLst>
                      <a:path w="190500" h="219075">
                        <a:moveTo>
                          <a:pt x="187166" y="159544"/>
                        </a:moveTo>
                        <a:cubicBezTo>
                          <a:pt x="181451" y="144304"/>
                          <a:pt x="166211" y="132874"/>
                          <a:pt x="148114" y="132874"/>
                        </a:cubicBezTo>
                        <a:cubicBezTo>
                          <a:pt x="130016" y="132874"/>
                          <a:pt x="114776" y="144304"/>
                          <a:pt x="109061" y="159544"/>
                        </a:cubicBezTo>
                        <a:lnTo>
                          <a:pt x="64294" y="159544"/>
                        </a:lnTo>
                        <a:lnTo>
                          <a:pt x="64294" y="88106"/>
                        </a:lnTo>
                        <a:cubicBezTo>
                          <a:pt x="79534" y="81439"/>
                          <a:pt x="90964" y="67151"/>
                          <a:pt x="90964" y="49054"/>
                        </a:cubicBezTo>
                        <a:cubicBezTo>
                          <a:pt x="90964" y="25241"/>
                          <a:pt x="71914" y="7144"/>
                          <a:pt x="49054" y="7144"/>
                        </a:cubicBezTo>
                        <a:cubicBezTo>
                          <a:pt x="26194" y="7144"/>
                          <a:pt x="7144" y="26194"/>
                          <a:pt x="7144" y="49054"/>
                        </a:cubicBezTo>
                        <a:cubicBezTo>
                          <a:pt x="7144" y="67151"/>
                          <a:pt x="18574" y="82391"/>
                          <a:pt x="33814" y="88106"/>
                        </a:cubicBezTo>
                        <a:lnTo>
                          <a:pt x="33814" y="175736"/>
                        </a:lnTo>
                        <a:lnTo>
                          <a:pt x="49054" y="190976"/>
                        </a:lnTo>
                        <a:lnTo>
                          <a:pt x="109061" y="190976"/>
                        </a:lnTo>
                        <a:cubicBezTo>
                          <a:pt x="115729" y="206216"/>
                          <a:pt x="130016" y="217646"/>
                          <a:pt x="148114" y="217646"/>
                        </a:cubicBezTo>
                        <a:cubicBezTo>
                          <a:pt x="166211" y="217646"/>
                          <a:pt x="181451" y="206216"/>
                          <a:pt x="187166" y="190976"/>
                        </a:cubicBezTo>
                        <a:lnTo>
                          <a:pt x="188119" y="190976"/>
                        </a:lnTo>
                        <a:lnTo>
                          <a:pt x="188119" y="188119"/>
                        </a:lnTo>
                        <a:cubicBezTo>
                          <a:pt x="189071" y="184309"/>
                          <a:pt x="190024" y="180499"/>
                          <a:pt x="190024" y="175736"/>
                        </a:cubicBezTo>
                        <a:cubicBezTo>
                          <a:pt x="190024" y="170974"/>
                          <a:pt x="189071" y="167164"/>
                          <a:pt x="188119" y="163354"/>
                        </a:cubicBezTo>
                        <a:lnTo>
                          <a:pt x="188119" y="159544"/>
                        </a:lnTo>
                        <a:lnTo>
                          <a:pt x="187166" y="159544"/>
                        </a:ln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1" name="Freeform: Shape 40">
                    <a:extLst>
                      <a:ext uri="{FF2B5EF4-FFF2-40B4-BE49-F238E27FC236}">
                        <a16:creationId xmlns:a16="http://schemas.microsoft.com/office/drawing/2014/main" id="{929EC85E-0B02-455F-B838-4D4CE9A09AA5}"/>
                      </a:ext>
                    </a:extLst>
                  </p:cNvPr>
                  <p:cNvSpPr/>
                  <p:nvPr/>
                </p:nvSpPr>
                <p:spPr>
                  <a:xfrm>
                    <a:off x="5730620" y="1897476"/>
                    <a:ext cx="228600" cy="209550"/>
                  </a:xfrm>
                  <a:custGeom>
                    <a:avLst/>
                    <a:gdLst/>
                    <a:ahLst/>
                    <a:cxnLst/>
                    <a:rect l="0" t="0" r="0" b="0"/>
                    <a:pathLst>
                      <a:path w="228600" h="209550">
                        <a:moveTo>
                          <a:pt x="48101" y="91916"/>
                        </a:moveTo>
                        <a:cubicBezTo>
                          <a:pt x="66199" y="91916"/>
                          <a:pt x="81439" y="80486"/>
                          <a:pt x="87154" y="65246"/>
                        </a:cubicBezTo>
                        <a:lnTo>
                          <a:pt x="165259" y="65246"/>
                        </a:lnTo>
                        <a:lnTo>
                          <a:pt x="165259" y="123349"/>
                        </a:lnTo>
                        <a:cubicBezTo>
                          <a:pt x="150019" y="130016"/>
                          <a:pt x="138589" y="144304"/>
                          <a:pt x="138589" y="162401"/>
                        </a:cubicBezTo>
                        <a:cubicBezTo>
                          <a:pt x="138589" y="186214"/>
                          <a:pt x="157639" y="204311"/>
                          <a:pt x="180499" y="204311"/>
                        </a:cubicBezTo>
                        <a:cubicBezTo>
                          <a:pt x="204311" y="204311"/>
                          <a:pt x="222409" y="185261"/>
                          <a:pt x="222409" y="162401"/>
                        </a:cubicBezTo>
                        <a:cubicBezTo>
                          <a:pt x="222409" y="144304"/>
                          <a:pt x="210979" y="129064"/>
                          <a:pt x="195739" y="123349"/>
                        </a:cubicBezTo>
                        <a:lnTo>
                          <a:pt x="195739" y="49054"/>
                        </a:lnTo>
                        <a:lnTo>
                          <a:pt x="180499" y="33814"/>
                        </a:lnTo>
                        <a:lnTo>
                          <a:pt x="88106" y="33814"/>
                        </a:lnTo>
                        <a:cubicBezTo>
                          <a:pt x="82391" y="18574"/>
                          <a:pt x="67151" y="7144"/>
                          <a:pt x="49054" y="7144"/>
                        </a:cubicBezTo>
                        <a:cubicBezTo>
                          <a:pt x="25241" y="7144"/>
                          <a:pt x="7144" y="26194"/>
                          <a:pt x="7144" y="49054"/>
                        </a:cubicBezTo>
                        <a:cubicBezTo>
                          <a:pt x="7144" y="71914"/>
                          <a:pt x="25241" y="91916"/>
                          <a:pt x="48101"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2" name="Freeform: Shape 41">
                    <a:extLst>
                      <a:ext uri="{FF2B5EF4-FFF2-40B4-BE49-F238E27FC236}">
                        <a16:creationId xmlns:a16="http://schemas.microsoft.com/office/drawing/2014/main" id="{C6485ED1-456B-489A-920A-2067FF0DFEA3}"/>
                      </a:ext>
                    </a:extLst>
                  </p:cNvPr>
                  <p:cNvSpPr/>
                  <p:nvPr/>
                </p:nvSpPr>
                <p:spPr>
                  <a:xfrm>
                    <a:off x="6091617" y="1840326"/>
                    <a:ext cx="266700" cy="266700"/>
                  </a:xfrm>
                  <a:custGeom>
                    <a:avLst/>
                    <a:gdLst/>
                    <a:ahLst/>
                    <a:cxnLst/>
                    <a:rect l="0" t="0" r="0" b="0"/>
                    <a:pathLst>
                      <a:path w="266700" h="266700">
                        <a:moveTo>
                          <a:pt x="216694" y="7144"/>
                        </a:moveTo>
                        <a:cubicBezTo>
                          <a:pt x="192881" y="7144"/>
                          <a:pt x="174784" y="26194"/>
                          <a:pt x="174784" y="49054"/>
                        </a:cubicBezTo>
                        <a:cubicBezTo>
                          <a:pt x="174784" y="66199"/>
                          <a:pt x="184309" y="80486"/>
                          <a:pt x="198596" y="87154"/>
                        </a:cubicBezTo>
                        <a:lnTo>
                          <a:pt x="198596" y="204311"/>
                        </a:lnTo>
                        <a:lnTo>
                          <a:pt x="88106" y="204311"/>
                        </a:lnTo>
                        <a:cubicBezTo>
                          <a:pt x="81439" y="189071"/>
                          <a:pt x="67151" y="177641"/>
                          <a:pt x="49054" y="177641"/>
                        </a:cubicBezTo>
                        <a:cubicBezTo>
                          <a:pt x="25241" y="177641"/>
                          <a:pt x="7144" y="196691"/>
                          <a:pt x="7144" y="219551"/>
                        </a:cubicBezTo>
                        <a:cubicBezTo>
                          <a:pt x="7144" y="242411"/>
                          <a:pt x="26194" y="261461"/>
                          <a:pt x="49054" y="261461"/>
                        </a:cubicBezTo>
                        <a:cubicBezTo>
                          <a:pt x="67151" y="261461"/>
                          <a:pt x="82391" y="250031"/>
                          <a:pt x="88106" y="234791"/>
                        </a:cubicBezTo>
                        <a:lnTo>
                          <a:pt x="214789" y="234791"/>
                        </a:lnTo>
                        <a:lnTo>
                          <a:pt x="230029" y="219551"/>
                        </a:lnTo>
                        <a:lnTo>
                          <a:pt x="230029" y="89059"/>
                        </a:lnTo>
                        <a:cubicBezTo>
                          <a:pt x="247174" y="83344"/>
                          <a:pt x="259556" y="68104"/>
                          <a:pt x="259556" y="49054"/>
                        </a:cubicBezTo>
                        <a:cubicBezTo>
                          <a:pt x="259556" y="26194"/>
                          <a:pt x="240506" y="7144"/>
                          <a:pt x="216694" y="714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3" name="Freeform: Shape 42">
                    <a:extLst>
                      <a:ext uri="{FF2B5EF4-FFF2-40B4-BE49-F238E27FC236}">
                        <a16:creationId xmlns:a16="http://schemas.microsoft.com/office/drawing/2014/main" id="{E8E69128-CCD7-4668-9E57-3AFF6AC18E67}"/>
                      </a:ext>
                    </a:extLst>
                  </p:cNvPr>
                  <p:cNvSpPr/>
                  <p:nvPr/>
                </p:nvSpPr>
                <p:spPr>
                  <a:xfrm>
                    <a:off x="6174485" y="1731741"/>
                    <a:ext cx="266700" cy="333375"/>
                  </a:xfrm>
                  <a:custGeom>
                    <a:avLst/>
                    <a:gdLst/>
                    <a:ahLst/>
                    <a:cxnLst/>
                    <a:rect l="0" t="0" r="0" b="0"/>
                    <a:pathLst>
                      <a:path w="266700" h="333375">
                        <a:moveTo>
                          <a:pt x="236696" y="247174"/>
                        </a:moveTo>
                        <a:lnTo>
                          <a:pt x="236696" y="87154"/>
                        </a:lnTo>
                        <a:lnTo>
                          <a:pt x="231934" y="76676"/>
                        </a:lnTo>
                        <a:lnTo>
                          <a:pt x="193834" y="38576"/>
                        </a:lnTo>
                        <a:lnTo>
                          <a:pt x="183356" y="33814"/>
                        </a:lnTo>
                        <a:lnTo>
                          <a:pt x="88106" y="33814"/>
                        </a:lnTo>
                        <a:cubicBezTo>
                          <a:pt x="81439" y="18574"/>
                          <a:pt x="67151" y="7144"/>
                          <a:pt x="49054" y="7144"/>
                        </a:cubicBezTo>
                        <a:cubicBezTo>
                          <a:pt x="25241" y="7144"/>
                          <a:pt x="7144" y="26194"/>
                          <a:pt x="7144" y="49054"/>
                        </a:cubicBezTo>
                        <a:cubicBezTo>
                          <a:pt x="7144" y="71914"/>
                          <a:pt x="26194" y="90964"/>
                          <a:pt x="49054" y="90964"/>
                        </a:cubicBezTo>
                        <a:cubicBezTo>
                          <a:pt x="67151" y="90964"/>
                          <a:pt x="82391" y="79534"/>
                          <a:pt x="88106" y="64294"/>
                        </a:cubicBezTo>
                        <a:lnTo>
                          <a:pt x="176689" y="64294"/>
                        </a:lnTo>
                        <a:lnTo>
                          <a:pt x="205264" y="92869"/>
                        </a:lnTo>
                        <a:lnTo>
                          <a:pt x="205264" y="246221"/>
                        </a:lnTo>
                        <a:cubicBezTo>
                          <a:pt x="190024" y="252889"/>
                          <a:pt x="178594" y="267176"/>
                          <a:pt x="178594" y="285274"/>
                        </a:cubicBezTo>
                        <a:cubicBezTo>
                          <a:pt x="178594" y="309086"/>
                          <a:pt x="197644" y="327184"/>
                          <a:pt x="220504" y="327184"/>
                        </a:cubicBezTo>
                        <a:cubicBezTo>
                          <a:pt x="243364" y="327184"/>
                          <a:pt x="262414" y="308134"/>
                          <a:pt x="262414" y="285274"/>
                        </a:cubicBezTo>
                        <a:cubicBezTo>
                          <a:pt x="263366" y="268129"/>
                          <a:pt x="251936" y="252889"/>
                          <a:pt x="236696" y="24717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4" name="Freeform: Shape 43">
                    <a:extLst>
                      <a:ext uri="{FF2B5EF4-FFF2-40B4-BE49-F238E27FC236}">
                        <a16:creationId xmlns:a16="http://schemas.microsoft.com/office/drawing/2014/main" id="{A01E61E7-B2CD-4015-ABA6-2D4351361B1E}"/>
                      </a:ext>
                    </a:extLst>
                  </p:cNvPr>
                  <p:cNvSpPr/>
                  <p:nvPr/>
                </p:nvSpPr>
                <p:spPr>
                  <a:xfrm>
                    <a:off x="5883020" y="1671733"/>
                    <a:ext cx="266700" cy="95250"/>
                  </a:xfrm>
                  <a:custGeom>
                    <a:avLst/>
                    <a:gdLst/>
                    <a:ahLst/>
                    <a:cxnLst/>
                    <a:rect l="0" t="0" r="0" b="0"/>
                    <a:pathLst>
                      <a:path w="266700" h="95250">
                        <a:moveTo>
                          <a:pt x="49054" y="91916"/>
                        </a:moveTo>
                        <a:cubicBezTo>
                          <a:pt x="67151" y="91916"/>
                          <a:pt x="82391" y="80486"/>
                          <a:pt x="88106" y="65246"/>
                        </a:cubicBezTo>
                        <a:lnTo>
                          <a:pt x="185261" y="65246"/>
                        </a:lnTo>
                        <a:cubicBezTo>
                          <a:pt x="191929" y="80486"/>
                          <a:pt x="206216" y="91916"/>
                          <a:pt x="224314" y="91916"/>
                        </a:cubicBezTo>
                        <a:cubicBezTo>
                          <a:pt x="248126" y="91916"/>
                          <a:pt x="266224" y="72866"/>
                          <a:pt x="266224" y="50006"/>
                        </a:cubicBezTo>
                        <a:cubicBezTo>
                          <a:pt x="266224" y="27146"/>
                          <a:pt x="248126" y="7144"/>
                          <a:pt x="225266" y="7144"/>
                        </a:cubicBezTo>
                        <a:cubicBezTo>
                          <a:pt x="207169" y="7144"/>
                          <a:pt x="191929" y="18574"/>
                          <a:pt x="186214" y="33814"/>
                        </a:cubicBezTo>
                        <a:lnTo>
                          <a:pt x="89059" y="33814"/>
                        </a:lnTo>
                        <a:cubicBezTo>
                          <a:pt x="82391" y="18574"/>
                          <a:pt x="67151" y="7144"/>
                          <a:pt x="49054" y="7144"/>
                        </a:cubicBezTo>
                        <a:cubicBezTo>
                          <a:pt x="25241" y="7144"/>
                          <a:pt x="7144" y="26194"/>
                          <a:pt x="7144" y="49054"/>
                        </a:cubicBezTo>
                        <a:cubicBezTo>
                          <a:pt x="7144" y="71914"/>
                          <a:pt x="26194"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5" name="Freeform: Shape 44">
                    <a:extLst>
                      <a:ext uri="{FF2B5EF4-FFF2-40B4-BE49-F238E27FC236}">
                        <a16:creationId xmlns:a16="http://schemas.microsoft.com/office/drawing/2014/main" id="{2E5BB932-4715-49E0-AC68-C21DB340E0B1}"/>
                      </a:ext>
                    </a:extLst>
                  </p:cNvPr>
                  <p:cNvSpPr/>
                  <p:nvPr/>
                </p:nvSpPr>
                <p:spPr>
                  <a:xfrm>
                    <a:off x="5807772" y="1782223"/>
                    <a:ext cx="266700" cy="323850"/>
                  </a:xfrm>
                  <a:custGeom>
                    <a:avLst/>
                    <a:gdLst/>
                    <a:ahLst/>
                    <a:cxnLst/>
                    <a:rect l="0" t="0" r="0" b="0"/>
                    <a:pathLst>
                      <a:path w="266700" h="323850">
                        <a:moveTo>
                          <a:pt x="49054" y="91916"/>
                        </a:moveTo>
                        <a:cubicBezTo>
                          <a:pt x="67151" y="91916"/>
                          <a:pt x="82391" y="80486"/>
                          <a:pt x="88106" y="65246"/>
                        </a:cubicBezTo>
                        <a:lnTo>
                          <a:pt x="202406" y="65246"/>
                        </a:lnTo>
                        <a:lnTo>
                          <a:pt x="202406" y="239554"/>
                        </a:lnTo>
                        <a:cubicBezTo>
                          <a:pt x="187166" y="246221"/>
                          <a:pt x="175736" y="260509"/>
                          <a:pt x="175736" y="278606"/>
                        </a:cubicBezTo>
                        <a:cubicBezTo>
                          <a:pt x="175736" y="302419"/>
                          <a:pt x="194786" y="320516"/>
                          <a:pt x="217646" y="320516"/>
                        </a:cubicBezTo>
                        <a:cubicBezTo>
                          <a:pt x="241459" y="320516"/>
                          <a:pt x="259556" y="301466"/>
                          <a:pt x="259556" y="278606"/>
                        </a:cubicBezTo>
                        <a:cubicBezTo>
                          <a:pt x="259556" y="260509"/>
                          <a:pt x="248126" y="245269"/>
                          <a:pt x="232886" y="239554"/>
                        </a:cubicBezTo>
                        <a:lnTo>
                          <a:pt x="232886" y="49054"/>
                        </a:lnTo>
                        <a:lnTo>
                          <a:pt x="217646" y="33814"/>
                        </a:lnTo>
                        <a:lnTo>
                          <a:pt x="88106" y="33814"/>
                        </a:lnTo>
                        <a:cubicBezTo>
                          <a:pt x="81439" y="18574"/>
                          <a:pt x="67151" y="7144"/>
                          <a:pt x="49054" y="7144"/>
                        </a:cubicBezTo>
                        <a:cubicBezTo>
                          <a:pt x="25241" y="7144"/>
                          <a:pt x="7144" y="26194"/>
                          <a:pt x="7144" y="49054"/>
                        </a:cubicBezTo>
                        <a:cubicBezTo>
                          <a:pt x="7144" y="71914"/>
                          <a:pt x="25241" y="91916"/>
                          <a:pt x="49054" y="9191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6" name="Freeform: Shape 45">
                    <a:extLst>
                      <a:ext uri="{FF2B5EF4-FFF2-40B4-BE49-F238E27FC236}">
                        <a16:creationId xmlns:a16="http://schemas.microsoft.com/office/drawing/2014/main" id="{17668D10-9056-4B7D-95E9-D2CE45C3B39C}"/>
                      </a:ext>
                    </a:extLst>
                  </p:cNvPr>
                  <p:cNvSpPr/>
                  <p:nvPr/>
                </p:nvSpPr>
                <p:spPr>
                  <a:xfrm>
                    <a:off x="5731572" y="2021301"/>
                    <a:ext cx="390525" cy="190500"/>
                  </a:xfrm>
                  <a:custGeom>
                    <a:avLst/>
                    <a:gdLst/>
                    <a:ahLst/>
                    <a:cxnLst/>
                    <a:rect l="0" t="0" r="0" b="0"/>
                    <a:pathLst>
                      <a:path w="390525" h="190500">
                        <a:moveTo>
                          <a:pt x="342424" y="99536"/>
                        </a:moveTo>
                        <a:cubicBezTo>
                          <a:pt x="324326" y="99536"/>
                          <a:pt x="309086" y="110966"/>
                          <a:pt x="303371" y="126206"/>
                        </a:cubicBezTo>
                        <a:lnTo>
                          <a:pt x="150971" y="126206"/>
                        </a:lnTo>
                        <a:lnTo>
                          <a:pt x="88106" y="63341"/>
                        </a:lnTo>
                        <a:cubicBezTo>
                          <a:pt x="90011" y="58579"/>
                          <a:pt x="90964" y="54769"/>
                          <a:pt x="90964" y="49054"/>
                        </a:cubicBezTo>
                        <a:cubicBezTo>
                          <a:pt x="90964" y="25241"/>
                          <a:pt x="71914" y="7144"/>
                          <a:pt x="49054" y="7144"/>
                        </a:cubicBezTo>
                        <a:cubicBezTo>
                          <a:pt x="25241" y="7144"/>
                          <a:pt x="7144" y="26194"/>
                          <a:pt x="7144" y="49054"/>
                        </a:cubicBezTo>
                        <a:cubicBezTo>
                          <a:pt x="7144" y="71914"/>
                          <a:pt x="26194" y="90964"/>
                          <a:pt x="49054" y="90964"/>
                        </a:cubicBezTo>
                        <a:cubicBezTo>
                          <a:pt x="55721" y="90964"/>
                          <a:pt x="62389" y="89059"/>
                          <a:pt x="68104" y="86201"/>
                        </a:cubicBezTo>
                        <a:lnTo>
                          <a:pt x="133826" y="151924"/>
                        </a:lnTo>
                        <a:lnTo>
                          <a:pt x="144304" y="156686"/>
                        </a:lnTo>
                        <a:lnTo>
                          <a:pt x="303371" y="156686"/>
                        </a:lnTo>
                        <a:cubicBezTo>
                          <a:pt x="310039" y="171926"/>
                          <a:pt x="324326" y="183356"/>
                          <a:pt x="342424" y="183356"/>
                        </a:cubicBezTo>
                        <a:cubicBezTo>
                          <a:pt x="366236" y="183356"/>
                          <a:pt x="384334" y="164306"/>
                          <a:pt x="384334" y="141446"/>
                        </a:cubicBezTo>
                        <a:cubicBezTo>
                          <a:pt x="384334" y="118586"/>
                          <a:pt x="365284" y="99536"/>
                          <a:pt x="342424" y="99536"/>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7" name="Freeform: Shape 46">
                    <a:extLst>
                      <a:ext uri="{FF2B5EF4-FFF2-40B4-BE49-F238E27FC236}">
                        <a16:creationId xmlns:a16="http://schemas.microsoft.com/office/drawing/2014/main" id="{2D731669-DA2D-480A-9FDC-8283D79A0C42}"/>
                      </a:ext>
                    </a:extLst>
                  </p:cNvPr>
                  <p:cNvSpPr/>
                  <p:nvPr/>
                </p:nvSpPr>
                <p:spPr>
                  <a:xfrm>
                    <a:off x="6144005" y="2114646"/>
                    <a:ext cx="95250" cy="295275"/>
                  </a:xfrm>
                  <a:custGeom>
                    <a:avLst/>
                    <a:gdLst/>
                    <a:ahLst/>
                    <a:cxnLst/>
                    <a:rect l="0" t="0" r="0" b="0"/>
                    <a:pathLst>
                      <a:path w="95250" h="2952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210026"/>
                        </a:lnTo>
                        <a:cubicBezTo>
                          <a:pt x="18574" y="216694"/>
                          <a:pt x="7144" y="230981"/>
                          <a:pt x="7144" y="249079"/>
                        </a:cubicBezTo>
                        <a:cubicBezTo>
                          <a:pt x="7144" y="272891"/>
                          <a:pt x="26194" y="290989"/>
                          <a:pt x="49054" y="290989"/>
                        </a:cubicBezTo>
                        <a:cubicBezTo>
                          <a:pt x="72866" y="290989"/>
                          <a:pt x="90964" y="271939"/>
                          <a:pt x="90964" y="249079"/>
                        </a:cubicBezTo>
                        <a:cubicBezTo>
                          <a:pt x="90964" y="230981"/>
                          <a:pt x="79534" y="215741"/>
                          <a:pt x="64294" y="21002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sp>
                <p:nvSpPr>
                  <p:cNvPr id="48" name="Freeform: Shape 47">
                    <a:extLst>
                      <a:ext uri="{FF2B5EF4-FFF2-40B4-BE49-F238E27FC236}">
                        <a16:creationId xmlns:a16="http://schemas.microsoft.com/office/drawing/2014/main" id="{6C0C81C8-FDED-4E32-958B-A926164171D2}"/>
                      </a:ext>
                    </a:extLst>
                  </p:cNvPr>
                  <p:cNvSpPr/>
                  <p:nvPr/>
                </p:nvSpPr>
                <p:spPr>
                  <a:xfrm>
                    <a:off x="6257352" y="2114646"/>
                    <a:ext cx="95250" cy="219075"/>
                  </a:xfrm>
                  <a:custGeom>
                    <a:avLst/>
                    <a:gdLst/>
                    <a:ahLst/>
                    <a:cxnLst/>
                    <a:rect l="0" t="0" r="0" b="0"/>
                    <a:pathLst>
                      <a:path w="95250" h="219075">
                        <a:moveTo>
                          <a:pt x="90964" y="49054"/>
                        </a:moveTo>
                        <a:cubicBezTo>
                          <a:pt x="90964" y="25241"/>
                          <a:pt x="71914" y="7144"/>
                          <a:pt x="49054" y="7144"/>
                        </a:cubicBezTo>
                        <a:cubicBezTo>
                          <a:pt x="25241" y="7144"/>
                          <a:pt x="7144" y="26194"/>
                          <a:pt x="7144" y="49054"/>
                        </a:cubicBezTo>
                        <a:cubicBezTo>
                          <a:pt x="7144" y="67151"/>
                          <a:pt x="18574" y="82391"/>
                          <a:pt x="33814" y="88106"/>
                        </a:cubicBezTo>
                        <a:lnTo>
                          <a:pt x="33814" y="137636"/>
                        </a:lnTo>
                        <a:cubicBezTo>
                          <a:pt x="18574" y="144304"/>
                          <a:pt x="7144" y="158591"/>
                          <a:pt x="7144" y="176689"/>
                        </a:cubicBezTo>
                        <a:cubicBezTo>
                          <a:pt x="7144" y="200501"/>
                          <a:pt x="26194" y="218599"/>
                          <a:pt x="49054" y="218599"/>
                        </a:cubicBezTo>
                        <a:cubicBezTo>
                          <a:pt x="72866" y="218599"/>
                          <a:pt x="90964" y="199549"/>
                          <a:pt x="90964" y="176689"/>
                        </a:cubicBezTo>
                        <a:cubicBezTo>
                          <a:pt x="90964" y="158591"/>
                          <a:pt x="79534" y="143351"/>
                          <a:pt x="64294" y="137636"/>
                        </a:cubicBezTo>
                        <a:lnTo>
                          <a:pt x="64294" y="88106"/>
                        </a:lnTo>
                        <a:cubicBezTo>
                          <a:pt x="79534" y="82391"/>
                          <a:pt x="90964" y="67151"/>
                          <a:pt x="90964" y="49054"/>
                        </a:cubicBezTo>
                        <a:close/>
                      </a:path>
                    </a:pathLst>
                  </a:custGeom>
                  <a:grpFill/>
                  <a:ln w="9525" cap="flat">
                    <a:noFill/>
                    <a:prstDash val="solid"/>
                    <a:miter/>
                  </a:ln>
                </p:spPr>
                <p:txBody>
                  <a:bodyPr/>
                  <a:lstStyle/>
                  <a:p>
                    <a:pPr defTabSz="932563">
                      <a:defRPr/>
                    </a:pPr>
                    <a:endParaRPr lang="en-US">
                      <a:solidFill>
                        <a:srgbClr val="1A1A1A"/>
                      </a:solidFill>
                      <a:latin typeface="Segoe UI"/>
                    </a:endParaRPr>
                  </a:p>
                </p:txBody>
              </p:sp>
            </p:grpSp>
          </p:grpSp>
        </p:grpSp>
      </p:grpSp>
      <p:grpSp>
        <p:nvGrpSpPr>
          <p:cNvPr id="13" name="Group 12">
            <a:extLst>
              <a:ext uri="{FF2B5EF4-FFF2-40B4-BE49-F238E27FC236}">
                <a16:creationId xmlns:a16="http://schemas.microsoft.com/office/drawing/2014/main" id="{B42BD60A-AA3F-4492-AB3C-9EDB9DD8A1B0}"/>
              </a:ext>
            </a:extLst>
          </p:cNvPr>
          <p:cNvGrpSpPr/>
          <p:nvPr/>
        </p:nvGrpSpPr>
        <p:grpSpPr>
          <a:xfrm>
            <a:off x="6785096" y="2173424"/>
            <a:ext cx="4309409" cy="666065"/>
            <a:chOff x="6651795" y="2131002"/>
            <a:chExt cx="4225294" cy="653064"/>
          </a:xfrm>
        </p:grpSpPr>
        <p:sp>
          <p:nvSpPr>
            <p:cNvPr id="16" name="Text Placeholder 5">
              <a:extLst>
                <a:ext uri="{FF2B5EF4-FFF2-40B4-BE49-F238E27FC236}">
                  <a16:creationId xmlns:a16="http://schemas.microsoft.com/office/drawing/2014/main" id="{B127EA8A-89E0-4D33-B3C9-58D9906C0C4D}"/>
                </a:ext>
              </a:extLst>
            </p:cNvPr>
            <p:cNvSpPr txBox="1">
              <a:spLocks/>
            </p:cNvSpPr>
            <p:nvPr/>
          </p:nvSpPr>
          <p:spPr>
            <a:xfrm>
              <a:off x="7524468" y="2319035"/>
              <a:ext cx="3352621"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836">
                  <a:gradFill>
                    <a:gsLst>
                      <a:gs pos="23466">
                        <a:srgbClr val="1A1A1A"/>
                      </a:gs>
                      <a:gs pos="56000">
                        <a:srgbClr val="1A1A1A"/>
                      </a:gs>
                    </a:gsLst>
                    <a:lin ang="5400000" scaled="0"/>
                  </a:gradFill>
                  <a:latin typeface="Segoe UI"/>
                </a:rPr>
                <a:t>Edge &amp; Disconnected</a:t>
              </a:r>
            </a:p>
          </p:txBody>
        </p:sp>
        <p:grpSp>
          <p:nvGrpSpPr>
            <p:cNvPr id="10" name="Group 9">
              <a:extLst>
                <a:ext uri="{FF2B5EF4-FFF2-40B4-BE49-F238E27FC236}">
                  <a16:creationId xmlns:a16="http://schemas.microsoft.com/office/drawing/2014/main" id="{9573A9AC-FBFA-4B4F-855C-925FF037FABC}"/>
                </a:ext>
              </a:extLst>
            </p:cNvPr>
            <p:cNvGrpSpPr/>
            <p:nvPr/>
          </p:nvGrpSpPr>
          <p:grpSpPr>
            <a:xfrm>
              <a:off x="6651795" y="2131002"/>
              <a:ext cx="653064" cy="653064"/>
              <a:chOff x="6651795" y="2131002"/>
              <a:chExt cx="653064" cy="653064"/>
            </a:xfrm>
          </p:grpSpPr>
          <p:sp>
            <p:nvSpPr>
              <p:cNvPr id="19" name="Oval 18">
                <a:extLst>
                  <a:ext uri="{FF2B5EF4-FFF2-40B4-BE49-F238E27FC236}">
                    <a16:creationId xmlns:a16="http://schemas.microsoft.com/office/drawing/2014/main" id="{29C8207B-A470-44F3-A90F-91389696C499}"/>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grpSp>
            <p:nvGrpSpPr>
              <p:cNvPr id="7" name="Group 6">
                <a:extLst>
                  <a:ext uri="{FF2B5EF4-FFF2-40B4-BE49-F238E27FC236}">
                    <a16:creationId xmlns:a16="http://schemas.microsoft.com/office/drawing/2014/main" id="{1532DBE5-F8EB-4118-B5FE-89D67A968E60}"/>
                  </a:ext>
                </a:extLst>
              </p:cNvPr>
              <p:cNvGrpSpPr/>
              <p:nvPr/>
            </p:nvGrpSpPr>
            <p:grpSpPr>
              <a:xfrm>
                <a:off x="6727608" y="2274993"/>
                <a:ext cx="502358" cy="343748"/>
                <a:chOff x="6717982" y="2274993"/>
                <a:chExt cx="502358" cy="343748"/>
              </a:xfrm>
            </p:grpSpPr>
            <p:sp>
              <p:nvSpPr>
                <p:cNvPr id="77" name="Freeform: Shape 76">
                  <a:extLst>
                    <a:ext uri="{FF2B5EF4-FFF2-40B4-BE49-F238E27FC236}">
                      <a16:creationId xmlns:a16="http://schemas.microsoft.com/office/drawing/2014/main" id="{ABCEB2CE-0D2A-42A4-830B-A4B09C63A64A}"/>
                    </a:ext>
                  </a:extLst>
                </p:cNvPr>
                <p:cNvSpPr/>
                <p:nvPr/>
              </p:nvSpPr>
              <p:spPr bwMode="auto">
                <a:xfrm>
                  <a:off x="6717982" y="2308623"/>
                  <a:ext cx="260345" cy="296227"/>
                </a:xfrm>
                <a:custGeom>
                  <a:avLst/>
                  <a:gdLst>
                    <a:gd name="connsiteX0" fmla="*/ 106968 w 260345"/>
                    <a:gd name="connsiteY0" fmla="*/ 0 h 296227"/>
                    <a:gd name="connsiteX1" fmla="*/ 106968 w 260345"/>
                    <a:gd name="connsiteY1" fmla="*/ 74295 h 296227"/>
                    <a:gd name="connsiteX2" fmla="*/ 260345 w 260345"/>
                    <a:gd name="connsiteY2" fmla="*/ 74295 h 296227"/>
                    <a:gd name="connsiteX3" fmla="*/ 260345 w 260345"/>
                    <a:gd name="connsiteY3" fmla="*/ 221932 h 296227"/>
                    <a:gd name="connsiteX4" fmla="*/ 106968 w 260345"/>
                    <a:gd name="connsiteY4" fmla="*/ 221932 h 296227"/>
                    <a:gd name="connsiteX5" fmla="*/ 106968 w 260345"/>
                    <a:gd name="connsiteY5" fmla="*/ 296227 h 296227"/>
                    <a:gd name="connsiteX6" fmla="*/ 0 w 260345"/>
                    <a:gd name="connsiteY6" fmla="*/ 147637 h 296227"/>
                    <a:gd name="connsiteX7" fmla="*/ 106968 w 260345"/>
                    <a:gd name="connsiteY7" fmla="*/ 0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345" h="296227">
                      <a:moveTo>
                        <a:pt x="106968" y="0"/>
                      </a:moveTo>
                      <a:lnTo>
                        <a:pt x="106968" y="74295"/>
                      </a:lnTo>
                      <a:lnTo>
                        <a:pt x="260345" y="74295"/>
                      </a:lnTo>
                      <a:lnTo>
                        <a:pt x="260345" y="221932"/>
                      </a:lnTo>
                      <a:lnTo>
                        <a:pt x="106968" y="221932"/>
                      </a:lnTo>
                      <a:lnTo>
                        <a:pt x="106968" y="296227"/>
                      </a:lnTo>
                      <a:lnTo>
                        <a:pt x="0" y="147637"/>
                      </a:lnTo>
                      <a:lnTo>
                        <a:pt x="106968"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Freeform: Shape 71">
                  <a:extLst>
                    <a:ext uri="{FF2B5EF4-FFF2-40B4-BE49-F238E27FC236}">
                      <a16:creationId xmlns:a16="http://schemas.microsoft.com/office/drawing/2014/main" id="{BC444EDB-8699-4222-B509-47F4935E8BE7}"/>
                    </a:ext>
                  </a:extLst>
                </p:cNvPr>
                <p:cNvSpPr/>
                <p:nvPr/>
              </p:nvSpPr>
              <p:spPr>
                <a:xfrm flipH="1">
                  <a:off x="6876592" y="2274993"/>
                  <a:ext cx="343748" cy="343748"/>
                </a:xfrm>
                <a:custGeom>
                  <a:avLst/>
                  <a:gdLst/>
                  <a:ahLst/>
                  <a:cxnLst/>
                  <a:rect l="0" t="0" r="0" b="0"/>
                  <a:pathLst>
                    <a:path w="600075" h="600075">
                      <a:moveTo>
                        <a:pt x="327184" y="415766"/>
                      </a:moveTo>
                      <a:cubicBezTo>
                        <a:pt x="243364" y="434816"/>
                        <a:pt x="170021" y="361474"/>
                        <a:pt x="188119" y="276701"/>
                      </a:cubicBezTo>
                      <a:cubicBezTo>
                        <a:pt x="197644" y="234791"/>
                        <a:pt x="231934" y="200501"/>
                        <a:pt x="273844" y="190976"/>
                      </a:cubicBezTo>
                      <a:cubicBezTo>
                        <a:pt x="357664" y="171926"/>
                        <a:pt x="431006" y="245269"/>
                        <a:pt x="412909" y="330041"/>
                      </a:cubicBezTo>
                      <a:cubicBezTo>
                        <a:pt x="404336" y="371951"/>
                        <a:pt x="370046" y="406241"/>
                        <a:pt x="327184" y="415766"/>
                      </a:cubicBezTo>
                      <a:close/>
                      <a:moveTo>
                        <a:pt x="594836" y="341471"/>
                      </a:moveTo>
                      <a:lnTo>
                        <a:pt x="594836" y="261461"/>
                      </a:lnTo>
                      <a:lnTo>
                        <a:pt x="509111" y="248126"/>
                      </a:lnTo>
                      <a:cubicBezTo>
                        <a:pt x="503396" y="229076"/>
                        <a:pt x="495776" y="210026"/>
                        <a:pt x="486251" y="193834"/>
                      </a:cubicBezTo>
                      <a:lnTo>
                        <a:pt x="537686" y="123349"/>
                      </a:lnTo>
                      <a:lnTo>
                        <a:pt x="480536" y="66199"/>
                      </a:lnTo>
                      <a:lnTo>
                        <a:pt x="409099" y="117634"/>
                      </a:lnTo>
                      <a:cubicBezTo>
                        <a:pt x="392906" y="108109"/>
                        <a:pt x="374809" y="100489"/>
                        <a:pt x="355759" y="95726"/>
                      </a:cubicBezTo>
                      <a:lnTo>
                        <a:pt x="341471" y="7144"/>
                      </a:lnTo>
                      <a:lnTo>
                        <a:pt x="261461" y="7144"/>
                      </a:lnTo>
                      <a:lnTo>
                        <a:pt x="247174" y="94774"/>
                      </a:lnTo>
                      <a:cubicBezTo>
                        <a:pt x="228124" y="99536"/>
                        <a:pt x="210026" y="107156"/>
                        <a:pt x="193834" y="116681"/>
                      </a:cubicBezTo>
                      <a:lnTo>
                        <a:pt x="121444" y="65246"/>
                      </a:lnTo>
                      <a:lnTo>
                        <a:pt x="64294" y="122396"/>
                      </a:lnTo>
                      <a:lnTo>
                        <a:pt x="115729" y="192881"/>
                      </a:lnTo>
                      <a:cubicBezTo>
                        <a:pt x="105251" y="210026"/>
                        <a:pt x="97631" y="228124"/>
                        <a:pt x="92869" y="247174"/>
                      </a:cubicBezTo>
                      <a:lnTo>
                        <a:pt x="7144" y="260509"/>
                      </a:lnTo>
                      <a:lnTo>
                        <a:pt x="7144" y="340519"/>
                      </a:lnTo>
                      <a:lnTo>
                        <a:pt x="91916" y="353854"/>
                      </a:lnTo>
                      <a:cubicBezTo>
                        <a:pt x="96679" y="373856"/>
                        <a:pt x="104299" y="392906"/>
                        <a:pt x="114776" y="411004"/>
                      </a:cubicBezTo>
                      <a:lnTo>
                        <a:pt x="65246" y="479584"/>
                      </a:lnTo>
                      <a:lnTo>
                        <a:pt x="122396" y="536734"/>
                      </a:lnTo>
                      <a:lnTo>
                        <a:pt x="190976" y="487204"/>
                      </a:lnTo>
                      <a:cubicBezTo>
                        <a:pt x="209074" y="497681"/>
                        <a:pt x="228124" y="506254"/>
                        <a:pt x="249079" y="511016"/>
                      </a:cubicBezTo>
                      <a:lnTo>
                        <a:pt x="262414" y="593884"/>
                      </a:lnTo>
                      <a:lnTo>
                        <a:pt x="342424" y="593884"/>
                      </a:lnTo>
                      <a:lnTo>
                        <a:pt x="355759" y="511016"/>
                      </a:lnTo>
                      <a:cubicBezTo>
                        <a:pt x="376714" y="505301"/>
                        <a:pt x="395764" y="497681"/>
                        <a:pt x="413861" y="487204"/>
                      </a:cubicBezTo>
                      <a:lnTo>
                        <a:pt x="482441" y="536734"/>
                      </a:lnTo>
                      <a:lnTo>
                        <a:pt x="539591" y="479584"/>
                      </a:lnTo>
                      <a:lnTo>
                        <a:pt x="490061" y="411004"/>
                      </a:lnTo>
                      <a:cubicBezTo>
                        <a:pt x="500539" y="393859"/>
                        <a:pt x="508159" y="373856"/>
                        <a:pt x="512921" y="353854"/>
                      </a:cubicBezTo>
                      <a:lnTo>
                        <a:pt x="594836" y="341471"/>
                      </a:lnTo>
                      <a:close/>
                    </a:path>
                  </a:pathLst>
                </a:custGeom>
                <a:solidFill>
                  <a:srgbClr val="0078D4"/>
                </a:solidFill>
                <a:ln w="9525" cap="flat">
                  <a:noFill/>
                  <a:prstDash val="solid"/>
                  <a:miter/>
                </a:ln>
              </p:spPr>
              <p:txBody>
                <a:bodyPr/>
                <a:lstStyle/>
                <a:p>
                  <a:pPr defTabSz="932563">
                    <a:defRPr/>
                  </a:pPr>
                  <a:endParaRPr lang="en-US">
                    <a:solidFill>
                      <a:srgbClr val="1A1A1A"/>
                    </a:solidFill>
                    <a:latin typeface="Segoe UI"/>
                  </a:endParaRPr>
                </a:p>
              </p:txBody>
            </p:sp>
          </p:grpSp>
        </p:grpSp>
      </p:grpSp>
      <p:sp>
        <p:nvSpPr>
          <p:cNvPr id="9" name="Title 8">
            <a:extLst>
              <a:ext uri="{FF2B5EF4-FFF2-40B4-BE49-F238E27FC236}">
                <a16:creationId xmlns:a16="http://schemas.microsoft.com/office/drawing/2014/main" id="{B9FE19B7-70D3-4E11-8BBA-9F02E4CCDC2E}"/>
              </a:ext>
            </a:extLst>
          </p:cNvPr>
          <p:cNvSpPr>
            <a:spLocks noGrp="1"/>
          </p:cNvSpPr>
          <p:nvPr>
            <p:ph type="title"/>
          </p:nvPr>
        </p:nvSpPr>
        <p:spPr/>
        <p:txBody>
          <a:bodyPr/>
          <a:lstStyle/>
          <a:p>
            <a:r>
              <a:rPr lang="en-US" dirty="0"/>
              <a:t>Azure Stack</a:t>
            </a:r>
          </a:p>
        </p:txBody>
      </p:sp>
      <p:sp>
        <p:nvSpPr>
          <p:cNvPr id="37" name="Arrow: Pentagon 36">
            <a:extLst>
              <a:ext uri="{FF2B5EF4-FFF2-40B4-BE49-F238E27FC236}">
                <a16:creationId xmlns:a16="http://schemas.microsoft.com/office/drawing/2014/main" id="{AC9DDF3C-6526-46A1-A07C-78B8A29A1CBA}"/>
              </a:ext>
            </a:extLst>
          </p:cNvPr>
          <p:cNvSpPr/>
          <p:nvPr/>
        </p:nvSpPr>
        <p:spPr bwMode="auto">
          <a:xfrm>
            <a:off x="881" y="1457192"/>
            <a:ext cx="6217356" cy="4936646"/>
          </a:xfrm>
          <a:prstGeom prst="homePlate">
            <a:avLst>
              <a:gd name="adj" fmla="val 11179"/>
            </a:avLst>
          </a:prstGeom>
          <a:solidFill>
            <a:schemeClr val="bg1"/>
          </a:solidFill>
          <a:ln w="9525" cap="flat">
            <a:noFill/>
            <a:prstDash val="solid"/>
            <a:miter/>
          </a:ln>
          <a:effectLst>
            <a:outerShdw blurRad="508000" dist="38100" dir="2700000" sx="101000" sy="101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nvGrpSpPr>
          <p:cNvPr id="4" name="Group 3">
            <a:extLst>
              <a:ext uri="{FF2B5EF4-FFF2-40B4-BE49-F238E27FC236}">
                <a16:creationId xmlns:a16="http://schemas.microsoft.com/office/drawing/2014/main" id="{692AC46C-90A5-4CEA-B6A2-D703D59DC21B}"/>
              </a:ext>
            </a:extLst>
          </p:cNvPr>
          <p:cNvGrpSpPr/>
          <p:nvPr/>
        </p:nvGrpSpPr>
        <p:grpSpPr>
          <a:xfrm>
            <a:off x="337043" y="3038800"/>
            <a:ext cx="5174237" cy="846952"/>
            <a:chOff x="337043" y="3038800"/>
            <a:chExt cx="5174237" cy="846952"/>
          </a:xfrm>
        </p:grpSpPr>
        <p:sp>
          <p:nvSpPr>
            <p:cNvPr id="52" name="Text Placeholder 6">
              <a:extLst>
                <a:ext uri="{FF2B5EF4-FFF2-40B4-BE49-F238E27FC236}">
                  <a16:creationId xmlns:a16="http://schemas.microsoft.com/office/drawing/2014/main" id="{C2061BE9-08D9-4EB2-BD28-8576D3B01B0B}"/>
                </a:ext>
              </a:extLst>
            </p:cNvPr>
            <p:cNvSpPr txBox="1">
              <a:spLocks/>
            </p:cNvSpPr>
            <p:nvPr/>
          </p:nvSpPr>
          <p:spPr>
            <a:xfrm>
              <a:off x="1234667" y="3038800"/>
              <a:ext cx="4276613"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Aft>
                  <a:spcPts val="612"/>
                </a:spcAft>
                <a:buNone/>
                <a:defRPr/>
              </a:pPr>
              <a:r>
                <a:rPr lang="en-US" sz="1632" dirty="0">
                  <a:gradFill>
                    <a:gsLst>
                      <a:gs pos="23466">
                        <a:srgbClr val="0078D4"/>
                      </a:gs>
                      <a:gs pos="56000">
                        <a:srgbClr val="0078D4"/>
                      </a:gs>
                    </a:gsLst>
                    <a:lin ang="5400000" scaled="0"/>
                  </a:gradFill>
                  <a:latin typeface="Segoe UI Semibold"/>
                </a:rPr>
                <a:t>Cloud application model</a:t>
              </a:r>
            </a:p>
            <a:p>
              <a:pPr marL="0" indent="0" defTabSz="951121">
                <a:spcBef>
                  <a:spcPts val="0"/>
                </a:spcBef>
                <a:spcAft>
                  <a:spcPts val="612"/>
                </a:spcAft>
                <a:buNone/>
                <a:defRPr/>
              </a:pPr>
              <a:r>
                <a:rPr lang="en-US" sz="1632" dirty="0">
                  <a:gradFill>
                    <a:gsLst>
                      <a:gs pos="23466">
                        <a:srgbClr val="1A1A1A"/>
                      </a:gs>
                      <a:gs pos="56000">
                        <a:srgbClr val="1A1A1A"/>
                      </a:gs>
                    </a:gsLst>
                    <a:lin ang="5400000" scaled="0"/>
                  </a:gradFill>
                  <a:latin typeface="Segoe UI"/>
                </a:rPr>
                <a:t>Common application model, tools and APIs with Azure simplifying DevOps</a:t>
              </a:r>
            </a:p>
          </p:txBody>
        </p:sp>
        <p:grpSp>
          <p:nvGrpSpPr>
            <p:cNvPr id="53" name="Group 52">
              <a:extLst>
                <a:ext uri="{FF2B5EF4-FFF2-40B4-BE49-F238E27FC236}">
                  <a16:creationId xmlns:a16="http://schemas.microsoft.com/office/drawing/2014/main" id="{F62D0711-568C-4C40-85C5-7A4C0B83DA2B}"/>
                </a:ext>
              </a:extLst>
            </p:cNvPr>
            <p:cNvGrpSpPr/>
            <p:nvPr/>
          </p:nvGrpSpPr>
          <p:grpSpPr>
            <a:xfrm>
              <a:off x="337043" y="3163980"/>
              <a:ext cx="666065" cy="666065"/>
              <a:chOff x="6651795" y="3527386"/>
              <a:chExt cx="653064" cy="653064"/>
            </a:xfrm>
          </p:grpSpPr>
          <p:sp>
            <p:nvSpPr>
              <p:cNvPr id="67" name="Oval 66">
                <a:extLst>
                  <a:ext uri="{FF2B5EF4-FFF2-40B4-BE49-F238E27FC236}">
                    <a16:creationId xmlns:a16="http://schemas.microsoft.com/office/drawing/2014/main" id="{C558ECD8-A6A4-4393-BFFB-FBD7CC64177B}"/>
                  </a:ext>
                </a:extLst>
              </p:cNvPr>
              <p:cNvSpPr/>
              <p:nvPr/>
            </p:nvSpPr>
            <p:spPr bwMode="auto">
              <a:xfrm>
                <a:off x="6651795" y="352738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68" name="Graphic 67">
                <a:extLst>
                  <a:ext uri="{FF2B5EF4-FFF2-40B4-BE49-F238E27FC236}">
                    <a16:creationId xmlns:a16="http://schemas.microsoft.com/office/drawing/2014/main" id="{14FDF201-182B-4A26-B968-9F6C5EA137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27086" y="3728065"/>
                <a:ext cx="316188" cy="291485"/>
              </a:xfrm>
              <a:prstGeom prst="rect">
                <a:avLst/>
              </a:prstGeom>
            </p:spPr>
          </p:pic>
        </p:grpSp>
      </p:grpSp>
      <p:grpSp>
        <p:nvGrpSpPr>
          <p:cNvPr id="8" name="Group 7">
            <a:extLst>
              <a:ext uri="{FF2B5EF4-FFF2-40B4-BE49-F238E27FC236}">
                <a16:creationId xmlns:a16="http://schemas.microsoft.com/office/drawing/2014/main" id="{55CFCC84-6FCD-4FCC-828E-566D883F752F}"/>
              </a:ext>
            </a:extLst>
          </p:cNvPr>
          <p:cNvGrpSpPr/>
          <p:nvPr/>
        </p:nvGrpSpPr>
        <p:grpSpPr>
          <a:xfrm>
            <a:off x="344032" y="5287402"/>
            <a:ext cx="5200421" cy="941123"/>
            <a:chOff x="344032" y="5287402"/>
            <a:chExt cx="5200421" cy="941123"/>
          </a:xfrm>
        </p:grpSpPr>
        <p:sp>
          <p:nvSpPr>
            <p:cNvPr id="50" name="Rectangle 49">
              <a:extLst>
                <a:ext uri="{FF2B5EF4-FFF2-40B4-BE49-F238E27FC236}">
                  <a16:creationId xmlns:a16="http://schemas.microsoft.com/office/drawing/2014/main" id="{FB8B6444-FDEE-432A-B7EF-B8C380E3FEEA}"/>
                </a:ext>
              </a:extLst>
            </p:cNvPr>
            <p:cNvSpPr/>
            <p:nvPr/>
          </p:nvSpPr>
          <p:spPr>
            <a:xfrm>
              <a:off x="1172578" y="5287402"/>
              <a:ext cx="4371875" cy="941123"/>
            </a:xfrm>
            <a:prstGeom prst="rect">
              <a:avLst/>
            </a:prstGeom>
          </p:spPr>
          <p:txBody>
            <a:bodyPr wrap="square" anchor="ctr" anchorCtr="0">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Integrated System</a:t>
              </a:r>
            </a:p>
            <a:p>
              <a:pPr defTabSz="951121">
                <a:spcAft>
                  <a:spcPts val="612"/>
                </a:spcAft>
                <a:buSzPct val="90000"/>
                <a:defRPr/>
              </a:pPr>
              <a:r>
                <a:rPr lang="en-US" sz="1632">
                  <a:gradFill>
                    <a:gsLst>
                      <a:gs pos="23466">
                        <a:srgbClr val="1A1A1A"/>
                      </a:gs>
                      <a:gs pos="56000">
                        <a:srgbClr val="1A1A1A"/>
                      </a:gs>
                    </a:gsLst>
                    <a:lin ang="5400000" scaled="0"/>
                  </a:gradFill>
                  <a:latin typeface="Segoe UI"/>
                </a:rPr>
                <a:t>cloud inspired infrastructure via integrated systems from major H/W partners</a:t>
              </a:r>
            </a:p>
          </p:txBody>
        </p:sp>
        <p:grpSp>
          <p:nvGrpSpPr>
            <p:cNvPr id="69" name="Group 68">
              <a:extLst>
                <a:ext uri="{FF2B5EF4-FFF2-40B4-BE49-F238E27FC236}">
                  <a16:creationId xmlns:a16="http://schemas.microsoft.com/office/drawing/2014/main" id="{A550C216-C569-4552-889C-6A82F0ED0C1D}"/>
                </a:ext>
              </a:extLst>
            </p:cNvPr>
            <p:cNvGrpSpPr/>
            <p:nvPr/>
          </p:nvGrpSpPr>
          <p:grpSpPr>
            <a:xfrm>
              <a:off x="344032" y="5430597"/>
              <a:ext cx="666065" cy="666065"/>
              <a:chOff x="6651795" y="4921466"/>
              <a:chExt cx="653064" cy="653064"/>
            </a:xfrm>
          </p:grpSpPr>
          <p:sp>
            <p:nvSpPr>
              <p:cNvPr id="70" name="Oval 69">
                <a:extLst>
                  <a:ext uri="{FF2B5EF4-FFF2-40B4-BE49-F238E27FC236}">
                    <a16:creationId xmlns:a16="http://schemas.microsoft.com/office/drawing/2014/main" id="{0983AA00-A737-4195-BCF8-FBBF37F21C6B}"/>
                  </a:ext>
                </a:extLst>
              </p:cNvPr>
              <p:cNvSpPr/>
              <p:nvPr/>
            </p:nvSpPr>
            <p:spPr bwMode="auto">
              <a:xfrm>
                <a:off x="6651795" y="4921466"/>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1" name="Graphic 70">
                <a:extLst>
                  <a:ext uri="{FF2B5EF4-FFF2-40B4-BE49-F238E27FC236}">
                    <a16:creationId xmlns:a16="http://schemas.microsoft.com/office/drawing/2014/main" id="{D3DEC241-9B81-48D3-A436-1E1DDA3DDA8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17957" y="5088508"/>
                <a:ext cx="344843" cy="288704"/>
              </a:xfrm>
              <a:prstGeom prst="rect">
                <a:avLst/>
              </a:prstGeom>
            </p:spPr>
          </p:pic>
        </p:grpSp>
      </p:grpSp>
      <p:grpSp>
        <p:nvGrpSpPr>
          <p:cNvPr id="3" name="Group 2">
            <a:extLst>
              <a:ext uri="{FF2B5EF4-FFF2-40B4-BE49-F238E27FC236}">
                <a16:creationId xmlns:a16="http://schemas.microsoft.com/office/drawing/2014/main" id="{372A123A-82F1-44CA-A8CB-370E292E8986}"/>
              </a:ext>
            </a:extLst>
          </p:cNvPr>
          <p:cNvGrpSpPr/>
          <p:nvPr/>
        </p:nvGrpSpPr>
        <p:grpSpPr>
          <a:xfrm>
            <a:off x="337043" y="1896806"/>
            <a:ext cx="5083088" cy="846952"/>
            <a:chOff x="337043" y="1896806"/>
            <a:chExt cx="5083088" cy="846952"/>
          </a:xfrm>
        </p:grpSpPr>
        <p:sp>
          <p:nvSpPr>
            <p:cNvPr id="51" name="Text Placeholder 5">
              <a:extLst>
                <a:ext uri="{FF2B5EF4-FFF2-40B4-BE49-F238E27FC236}">
                  <a16:creationId xmlns:a16="http://schemas.microsoft.com/office/drawing/2014/main" id="{1C0FC7CF-421E-4F0E-9549-4B6F0A9BB97B}"/>
                </a:ext>
              </a:extLst>
            </p:cNvPr>
            <p:cNvSpPr txBox="1">
              <a:spLocks/>
            </p:cNvSpPr>
            <p:nvPr/>
          </p:nvSpPr>
          <p:spPr>
            <a:xfrm>
              <a:off x="1237660" y="1896806"/>
              <a:ext cx="4182471" cy="8469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spcBef>
                  <a:spcPts val="0"/>
                </a:spcBef>
                <a:spcAft>
                  <a:spcPts val="612"/>
                </a:spcAft>
                <a:buNone/>
                <a:defRPr/>
              </a:pPr>
              <a:r>
                <a:rPr lang="en-US" sz="1632" dirty="0">
                  <a:gradFill>
                    <a:gsLst>
                      <a:gs pos="23466">
                        <a:srgbClr val="0078D4"/>
                      </a:gs>
                      <a:gs pos="56000">
                        <a:srgbClr val="0078D4"/>
                      </a:gs>
                    </a:gsLst>
                    <a:lin ang="5400000" scaled="0"/>
                  </a:gradFill>
                  <a:latin typeface="Segoe UI Semibold"/>
                </a:rPr>
                <a:t>Complete autonomous cloud</a:t>
              </a:r>
            </a:p>
            <a:p>
              <a:pPr marL="0" indent="0" defTabSz="951121">
                <a:spcBef>
                  <a:spcPts val="0"/>
                </a:spcBef>
                <a:spcAft>
                  <a:spcPts val="612"/>
                </a:spcAft>
                <a:buNone/>
                <a:defRPr/>
              </a:pPr>
              <a:r>
                <a:rPr lang="en-US" sz="1632" dirty="0">
                  <a:gradFill>
                    <a:gsLst>
                      <a:gs pos="23466">
                        <a:srgbClr val="1A1A1A"/>
                      </a:gs>
                      <a:gs pos="56000">
                        <a:srgbClr val="1A1A1A"/>
                      </a:gs>
                    </a:gsLst>
                    <a:lin ang="5400000" scaled="0"/>
                  </a:gradFill>
                  <a:latin typeface="Segoe UI"/>
                </a:rPr>
                <a:t>Only consistent hybrid cloud that can run connected or disconnected</a:t>
              </a:r>
            </a:p>
          </p:txBody>
        </p:sp>
        <p:grpSp>
          <p:nvGrpSpPr>
            <p:cNvPr id="73" name="Group 72">
              <a:extLst>
                <a:ext uri="{FF2B5EF4-FFF2-40B4-BE49-F238E27FC236}">
                  <a16:creationId xmlns:a16="http://schemas.microsoft.com/office/drawing/2014/main" id="{41F80273-338C-489E-9491-7014705BC6BB}"/>
                </a:ext>
              </a:extLst>
            </p:cNvPr>
            <p:cNvGrpSpPr/>
            <p:nvPr/>
          </p:nvGrpSpPr>
          <p:grpSpPr>
            <a:xfrm>
              <a:off x="337043" y="1934090"/>
              <a:ext cx="666065" cy="666065"/>
              <a:chOff x="6651795" y="2131002"/>
              <a:chExt cx="653064" cy="653064"/>
            </a:xfrm>
          </p:grpSpPr>
          <p:sp>
            <p:nvSpPr>
              <p:cNvPr id="74" name="Oval 73">
                <a:extLst>
                  <a:ext uri="{FF2B5EF4-FFF2-40B4-BE49-F238E27FC236}">
                    <a16:creationId xmlns:a16="http://schemas.microsoft.com/office/drawing/2014/main" id="{6129F8CB-FD9D-46F5-A96C-A33F461CB4E4}"/>
                  </a:ext>
                </a:extLst>
              </p:cNvPr>
              <p:cNvSpPr/>
              <p:nvPr/>
            </p:nvSpPr>
            <p:spPr bwMode="auto">
              <a:xfrm>
                <a:off x="6651795" y="2131002"/>
                <a:ext cx="653064" cy="65306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5" name="Graphic 74">
                <a:extLst>
                  <a:ext uri="{FF2B5EF4-FFF2-40B4-BE49-F238E27FC236}">
                    <a16:creationId xmlns:a16="http://schemas.microsoft.com/office/drawing/2014/main" id="{501F7CC1-659C-4172-80F2-F54A7A2F990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11442" y="2312727"/>
                <a:ext cx="333771" cy="289615"/>
              </a:xfrm>
              <a:prstGeom prst="rect">
                <a:avLst/>
              </a:prstGeom>
            </p:spPr>
          </p:pic>
        </p:grpSp>
      </p:grpSp>
      <p:grpSp>
        <p:nvGrpSpPr>
          <p:cNvPr id="6" name="Group 5">
            <a:extLst>
              <a:ext uri="{FF2B5EF4-FFF2-40B4-BE49-F238E27FC236}">
                <a16:creationId xmlns:a16="http://schemas.microsoft.com/office/drawing/2014/main" id="{E14895FB-BEE8-44AF-B8CD-B6B99E37A80F}"/>
              </a:ext>
            </a:extLst>
          </p:cNvPr>
          <p:cNvGrpSpPr/>
          <p:nvPr/>
        </p:nvGrpSpPr>
        <p:grpSpPr>
          <a:xfrm>
            <a:off x="337043" y="4123569"/>
            <a:ext cx="5346486" cy="941123"/>
            <a:chOff x="337043" y="4123569"/>
            <a:chExt cx="5346486" cy="941123"/>
          </a:xfrm>
        </p:grpSpPr>
        <p:sp>
          <p:nvSpPr>
            <p:cNvPr id="76" name="Rectangle 75">
              <a:extLst>
                <a:ext uri="{FF2B5EF4-FFF2-40B4-BE49-F238E27FC236}">
                  <a16:creationId xmlns:a16="http://schemas.microsoft.com/office/drawing/2014/main" id="{E4D57F0A-E0AF-4237-8702-C073BBFF1FD6}"/>
                </a:ext>
              </a:extLst>
            </p:cNvPr>
            <p:cNvSpPr/>
            <p:nvPr/>
          </p:nvSpPr>
          <p:spPr>
            <a:xfrm>
              <a:off x="1192952" y="4123569"/>
              <a:ext cx="4490577" cy="941123"/>
            </a:xfrm>
            <a:prstGeom prst="rect">
              <a:avLst/>
            </a:prstGeom>
          </p:spPr>
          <p:txBody>
            <a:bodyPr wrap="square">
              <a:spAutoFit/>
            </a:bodyPr>
            <a:lstStyle/>
            <a:p>
              <a:pPr defTabSz="951121">
                <a:spcBef>
                  <a:spcPct val="20000"/>
                </a:spcBef>
                <a:spcAft>
                  <a:spcPts val="612"/>
                </a:spcAft>
                <a:buSzPct val="90000"/>
                <a:defRPr/>
              </a:pPr>
              <a:r>
                <a:rPr lang="en-US" sz="1632">
                  <a:gradFill>
                    <a:gsLst>
                      <a:gs pos="23466">
                        <a:srgbClr val="0078D4"/>
                      </a:gs>
                      <a:gs pos="56000">
                        <a:srgbClr val="0078D4"/>
                      </a:gs>
                    </a:gsLst>
                    <a:lin ang="5400000" scaled="0"/>
                  </a:gradFill>
                  <a:latin typeface="Segoe UI Semibold"/>
                </a:rPr>
                <a:t>Azure Services &amp; Marketplace</a:t>
              </a:r>
            </a:p>
            <a:p>
              <a:pPr defTabSz="951121">
                <a:spcAft>
                  <a:spcPts val="612"/>
                </a:spcAft>
                <a:defRPr/>
              </a:pPr>
              <a:r>
                <a:rPr lang="en-US" sz="1632">
                  <a:gradFill>
                    <a:gsLst>
                      <a:gs pos="23466">
                        <a:srgbClr val="1A1A1A"/>
                      </a:gs>
                      <a:gs pos="56000">
                        <a:srgbClr val="1A1A1A"/>
                      </a:gs>
                    </a:gsLst>
                    <a:lin ang="5400000" scaled="0"/>
                  </a:gradFill>
                  <a:latin typeface="Segoe UI"/>
                </a:rPr>
                <a:t>Azure web services, containers, Azure Functions, &amp; Azure Marketplace</a:t>
              </a:r>
              <a:endParaRPr lang="en-US" sz="1632">
                <a:gradFill>
                  <a:gsLst>
                    <a:gs pos="23466">
                      <a:srgbClr val="1A1A1A"/>
                    </a:gs>
                    <a:gs pos="56000">
                      <a:srgbClr val="1A1A1A"/>
                    </a:gs>
                  </a:gsLst>
                  <a:lin ang="5400000" scaled="0"/>
                </a:gradFill>
                <a:latin typeface="Segoe UI"/>
                <a:cs typeface="Segoe UI Semilight" panose="020B0402040204020203" pitchFamily="34" charset="0"/>
              </a:endParaRPr>
            </a:p>
          </p:txBody>
        </p:sp>
        <p:sp>
          <p:nvSpPr>
            <p:cNvPr id="78" name="Oval 77">
              <a:extLst>
                <a:ext uri="{FF2B5EF4-FFF2-40B4-BE49-F238E27FC236}">
                  <a16:creationId xmlns:a16="http://schemas.microsoft.com/office/drawing/2014/main" id="{A433D990-7D79-4956-8E48-ED2DA3183C45}"/>
                </a:ext>
              </a:extLst>
            </p:cNvPr>
            <p:cNvSpPr/>
            <p:nvPr/>
          </p:nvSpPr>
          <p:spPr bwMode="auto">
            <a:xfrm>
              <a:off x="337043" y="4253544"/>
              <a:ext cx="666065" cy="66606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err="1">
                <a:solidFill>
                  <a:srgbClr val="0078D4"/>
                </a:solidFill>
                <a:latin typeface="Segoe UI Semilight"/>
              </a:endParaRPr>
            </a:p>
          </p:txBody>
        </p:sp>
        <p:pic>
          <p:nvPicPr>
            <p:cNvPr id="79" name="Picture 2" descr="fdabb81b-f136-45f9-ba24-6e7ed58dede1">
              <a:extLst>
                <a:ext uri="{FF2B5EF4-FFF2-40B4-BE49-F238E27FC236}">
                  <a16:creationId xmlns:a16="http://schemas.microsoft.com/office/drawing/2014/main" id="{E376FDAD-89CA-4875-A06E-88C55983255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76068" y="4377728"/>
              <a:ext cx="373041" cy="39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47483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decel="10000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0-#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0-#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 fill="hold"/>
                                        <p:tgtEl>
                                          <p:spTgt spid="13"/>
                                        </p:tgtEl>
                                        <p:attrNameLst>
                                          <p:attrName>ppt_x</p:attrName>
                                        </p:attrNameLst>
                                      </p:cBhvr>
                                      <p:tavLst>
                                        <p:tav tm="0">
                                          <p:val>
                                            <p:strVal val="0-#ppt_w/2"/>
                                          </p:val>
                                        </p:tav>
                                        <p:tav tm="100000">
                                          <p:val>
                                            <p:strVal val="#ppt_x"/>
                                          </p:val>
                                        </p:tav>
                                      </p:tavLst>
                                    </p:anim>
                                    <p:anim calcmode="lin" valueType="num">
                                      <p:cBhvr additive="base">
                                        <p:cTn id="3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5413167" y="1907215"/>
            <a:ext cx="5046926" cy="4570597"/>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5" name="Rectangle 4">
            <a:extLst>
              <a:ext uri="{FF2B5EF4-FFF2-40B4-BE49-F238E27FC236}">
                <a16:creationId xmlns:a16="http://schemas.microsoft.com/office/drawing/2014/main" id="{7BFB566C-6067-40C8-B96F-EC670721B1A3}"/>
              </a:ext>
            </a:extLst>
          </p:cNvPr>
          <p:cNvSpPr/>
          <p:nvPr/>
        </p:nvSpPr>
        <p:spPr bwMode="auto">
          <a:xfrm>
            <a:off x="8654197" y="2373442"/>
            <a:ext cx="2868633" cy="3464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92" name="Rectangle 191">
            <a:extLst>
              <a:ext uri="{FF2B5EF4-FFF2-40B4-BE49-F238E27FC236}">
                <a16:creationId xmlns:a16="http://schemas.microsoft.com/office/drawing/2014/main" id="{07E25201-8E7D-4660-B510-79A8B70DA864}"/>
              </a:ext>
            </a:extLst>
          </p:cNvPr>
          <p:cNvSpPr/>
          <p:nvPr/>
        </p:nvSpPr>
        <p:spPr bwMode="auto">
          <a:xfrm>
            <a:off x="600855" y="1606247"/>
            <a:ext cx="3759295" cy="3993333"/>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Azure Stack is an extension </a:t>
            </a:r>
            <a:b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b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of the Azure </a:t>
            </a:r>
            <a:r>
              <a:rPr lang="en-US" sz="2040">
                <a:gradFill>
                  <a:gsLst>
                    <a:gs pos="0">
                      <a:srgbClr val="D83B01"/>
                    </a:gs>
                    <a:gs pos="100000">
                      <a:srgbClr val="D83B01"/>
                    </a:gs>
                  </a:gsLst>
                  <a:lin ang="5400000" scaled="1"/>
                </a:gradFill>
                <a:latin typeface="Segoe UI" panose="020B0502040204020203" pitchFamily="34" charset="0"/>
                <a:cs typeface="Segoe UI" panose="020B0502040204020203" pitchFamily="34" charset="0"/>
              </a:rPr>
              <a:t>platform</a:t>
            </a:r>
          </a:p>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It brings the agility and innovation of cloud computing to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on-premises </a:t>
            </a: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environments</a:t>
            </a:r>
          </a:p>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Organizations can build modern applications across hybrid cloud environments with the right</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flexibility</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and</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control</a:t>
            </a: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4609569" y="2157463"/>
            <a:ext cx="3131161" cy="171763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E6E6E6"/>
          </a:solidFill>
          <a:ln w="19050"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5071643" y="4368959"/>
            <a:ext cx="2293188" cy="1739159"/>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2"/>
            </a:solidFill>
            <a:ln w="19050"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8654197" y="4280499"/>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endParaRPr lang="en-US" sz="1397" kern="0">
              <a:gradFill>
                <a:gsLst>
                  <a:gs pos="0">
                    <a:srgbClr val="1A1A1A"/>
                  </a:gs>
                  <a:gs pos="100000">
                    <a:srgbClr val="1A1A1A"/>
                  </a:gs>
                </a:gsLst>
                <a:lin ang="5400000" scaled="0"/>
              </a:gradFill>
              <a:latin typeface="Segoe UI"/>
              <a:ea typeface="Segoe UI" pitchFamily="34" charset="0"/>
              <a:cs typeface="Segoe UI" pitchFamily="34" charset="0"/>
            </a:endParaRPr>
          </a:p>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Azure Services and Marketplace</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Compute | Networking | Storage |</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App Service | Functions | More…</a:t>
            </a:r>
          </a:p>
          <a:p>
            <a:pPr algn="ctr" defTabSz="931935">
              <a:lnSpc>
                <a:spcPct val="90000"/>
              </a:lnSpc>
              <a:spcAft>
                <a:spcPts val="300"/>
              </a:spcAft>
              <a:defRPr/>
            </a:pPr>
            <a:endParaRPr lang="en-US" sz="1047" kern="0">
              <a:gradFill>
                <a:gsLst>
                  <a:gs pos="0">
                    <a:srgbClr val="1A1A1A"/>
                  </a:gs>
                  <a:gs pos="100000">
                    <a:srgbClr val="1A1A1A"/>
                  </a:gs>
                </a:gsLst>
                <a:lin ang="5400000" scaled="0"/>
              </a:gradFill>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8654197" y="5079302"/>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Cloud infrastructure </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8654197" y="2682889"/>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Tools and experiences</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8654197" y="3481694"/>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Cloud application model</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8654197" y="2373443"/>
            <a:ext cx="2868633" cy="2595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Consistent…</a:t>
            </a:r>
          </a:p>
        </p:txBody>
      </p:sp>
      <p:sp>
        <p:nvSpPr>
          <p:cNvPr id="3" name="Title 2">
            <a:extLst>
              <a:ext uri="{FF2B5EF4-FFF2-40B4-BE49-F238E27FC236}">
                <a16:creationId xmlns:a16="http://schemas.microsoft.com/office/drawing/2014/main" id="{2EC7EA29-1663-49EE-BAAB-FCFC732A03FA}"/>
              </a:ext>
            </a:extLst>
          </p:cNvPr>
          <p:cNvSpPr>
            <a:spLocks noGrp="1"/>
          </p:cNvSpPr>
          <p:nvPr>
            <p:ph type="title"/>
          </p:nvPr>
        </p:nvSpPr>
        <p:spPr>
          <a:xfrm>
            <a:off x="600855" y="466301"/>
            <a:ext cx="11237870" cy="565027"/>
          </a:xfrm>
        </p:spPr>
        <p:txBody>
          <a:bodyPr/>
          <a:lstStyle/>
          <a:p>
            <a:r>
              <a:rPr lang="en-US"/>
              <a:t>Azure Stack</a:t>
            </a:r>
          </a:p>
        </p:txBody>
      </p:sp>
      <p:sp>
        <p:nvSpPr>
          <p:cNvPr id="64" name="Rectangle 63">
            <a:extLst>
              <a:ext uri="{FF2B5EF4-FFF2-40B4-BE49-F238E27FC236}">
                <a16:creationId xmlns:a16="http://schemas.microsoft.com/office/drawing/2014/main" id="{EE6CB83E-0701-4E1D-BA32-4F573CED8E78}"/>
              </a:ext>
            </a:extLst>
          </p:cNvPr>
          <p:cNvSpPr/>
          <p:nvPr/>
        </p:nvSpPr>
        <p:spPr>
          <a:xfrm>
            <a:off x="12729153" y="3060629"/>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Easily transfer your skills and processes between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Azure clouds while using the tools you want</a:t>
            </a:r>
          </a:p>
        </p:txBody>
      </p:sp>
      <p:sp>
        <p:nvSpPr>
          <p:cNvPr id="65" name="Rectangle 64">
            <a:extLst>
              <a:ext uri="{FF2B5EF4-FFF2-40B4-BE49-F238E27FC236}">
                <a16:creationId xmlns:a16="http://schemas.microsoft.com/office/drawing/2014/main" id="{83AF9ED9-FDB7-4C2F-A8A1-647216989D12}"/>
              </a:ext>
            </a:extLst>
          </p:cNvPr>
          <p:cNvSpPr/>
          <p:nvPr/>
        </p:nvSpPr>
        <p:spPr>
          <a:xfrm>
            <a:off x="12735435" y="3967637"/>
            <a:ext cx="5384161" cy="286306"/>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Manage your cloud resources the same way everywhere</a:t>
            </a:r>
          </a:p>
        </p:txBody>
      </p:sp>
      <p:sp>
        <p:nvSpPr>
          <p:cNvPr id="66" name="Rectangle 65">
            <a:extLst>
              <a:ext uri="{FF2B5EF4-FFF2-40B4-BE49-F238E27FC236}">
                <a16:creationId xmlns:a16="http://schemas.microsoft.com/office/drawing/2014/main" id="{2B393E80-7EC1-4F37-AA61-CFF337E5A02B}"/>
              </a:ext>
            </a:extLst>
          </p:cNvPr>
          <p:cNvSpPr/>
          <p:nvPr/>
        </p:nvSpPr>
        <p:spPr>
          <a:xfrm>
            <a:off x="12729153" y="4644396"/>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Get what you need when you need it with true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cloud services on-premises</a:t>
            </a:r>
          </a:p>
        </p:txBody>
      </p:sp>
      <p:sp>
        <p:nvSpPr>
          <p:cNvPr id="67" name="Rectangle 66">
            <a:extLst>
              <a:ext uri="{FF2B5EF4-FFF2-40B4-BE49-F238E27FC236}">
                <a16:creationId xmlns:a16="http://schemas.microsoft.com/office/drawing/2014/main" id="{96391580-5184-4601-AC12-542854FDE5FF}"/>
              </a:ext>
            </a:extLst>
          </p:cNvPr>
          <p:cNvSpPr/>
          <p:nvPr/>
        </p:nvSpPr>
        <p:spPr>
          <a:xfrm>
            <a:off x="12729153" y="5409020"/>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Go faster, safely with a cloud inspired infrastructure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via integrated systems</a:t>
            </a:r>
          </a:p>
        </p:txBody>
      </p:sp>
      <p:cxnSp>
        <p:nvCxnSpPr>
          <p:cNvPr id="68" name="Straight Connector 67">
            <a:extLst>
              <a:ext uri="{FF2B5EF4-FFF2-40B4-BE49-F238E27FC236}">
                <a16:creationId xmlns:a16="http://schemas.microsoft.com/office/drawing/2014/main" id="{3342E957-D382-4BBC-ABB7-8DEB4CD78951}"/>
              </a:ext>
            </a:extLst>
          </p:cNvPr>
          <p:cNvCxnSpPr>
            <a:cxnSpLocks/>
          </p:cNvCxnSpPr>
          <p:nvPr/>
        </p:nvCxnSpPr>
        <p:spPr>
          <a:xfrm>
            <a:off x="12811486" y="3531484"/>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6B380-101B-4B7B-8E0D-B6AB685AE98F}"/>
              </a:ext>
            </a:extLst>
          </p:cNvPr>
          <p:cNvCxnSpPr>
            <a:cxnSpLocks/>
          </p:cNvCxnSpPr>
          <p:nvPr/>
        </p:nvCxnSpPr>
        <p:spPr>
          <a:xfrm>
            <a:off x="12811486" y="4250151"/>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01952-59FD-4CAE-AA60-92441FDC463D}"/>
              </a:ext>
            </a:extLst>
          </p:cNvPr>
          <p:cNvCxnSpPr>
            <a:cxnSpLocks/>
          </p:cNvCxnSpPr>
          <p:nvPr/>
        </p:nvCxnSpPr>
        <p:spPr>
          <a:xfrm>
            <a:off x="12811486" y="5131399"/>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90FCBE-5E23-4E9F-9407-5807E714F738}"/>
              </a:ext>
            </a:extLst>
          </p:cNvPr>
          <p:cNvCxnSpPr>
            <a:cxnSpLocks/>
          </p:cNvCxnSpPr>
          <p:nvPr/>
        </p:nvCxnSpPr>
        <p:spPr>
          <a:xfrm>
            <a:off x="12811486" y="5924683"/>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93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8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500"/>
                                        <p:tgtEl>
                                          <p:spTgt spid="28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85"/>
                                        </p:tgtEl>
                                        <p:attrNameLst>
                                          <p:attrName>style.visibility</p:attrName>
                                        </p:attrNameLst>
                                      </p:cBhvr>
                                      <p:to>
                                        <p:strVal val="visible"/>
                                      </p:to>
                                    </p:set>
                                    <p:animEffect transition="in" filter="fade">
                                      <p:cBhvr>
                                        <p:cTn id="13" dur="500"/>
                                        <p:tgtEl>
                                          <p:spTgt spid="28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286"/>
                                        </p:tgtEl>
                                        <p:attrNameLst>
                                          <p:attrName>style.visibility</p:attrName>
                                        </p:attrNameLst>
                                      </p:cBhvr>
                                      <p:to>
                                        <p:strVal val="visible"/>
                                      </p:to>
                                    </p:set>
                                    <p:animEffect transition="in" filter="fade">
                                      <p:cBhvr>
                                        <p:cTn id="16" dur="500"/>
                                        <p:tgtEl>
                                          <p:spTgt spid="286"/>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500"/>
                                        <p:tgtEl>
                                          <p:spTgt spid="283"/>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3" grpId="0" animBg="1"/>
      <p:bldP spid="284" grpId="0" animBg="1"/>
      <p:bldP spid="285" grpId="0" animBg="1"/>
      <p:bldP spid="286" grpId="0" animBg="1"/>
      <p:bldP spid="2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243152-6B71-4C5E-9981-3394D2CBD270}"/>
              </a:ext>
            </a:extLst>
          </p:cNvPr>
          <p:cNvSpPr/>
          <p:nvPr/>
        </p:nvSpPr>
        <p:spPr bwMode="auto">
          <a:xfrm>
            <a:off x="877386" y="2133006"/>
            <a:ext cx="5046926" cy="4570597"/>
          </a:xfrm>
          <a:prstGeom prst="ellipse">
            <a:avLst/>
          </a:prstGeom>
          <a:no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useBgFill="1">
        <p:nvSpPr>
          <p:cNvPr id="64" name="Rectangle 63">
            <a:extLst>
              <a:ext uri="{FF2B5EF4-FFF2-40B4-BE49-F238E27FC236}">
                <a16:creationId xmlns:a16="http://schemas.microsoft.com/office/drawing/2014/main" id="{54328EBF-BF6B-45FC-937F-856317061288}"/>
              </a:ext>
            </a:extLst>
          </p:cNvPr>
          <p:cNvSpPr/>
          <p:nvPr/>
        </p:nvSpPr>
        <p:spPr bwMode="auto">
          <a:xfrm>
            <a:off x="4112133" y="2599237"/>
            <a:ext cx="2868633" cy="34645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8" name="Freeform 13" title="Icon of a cloud">
            <a:extLst>
              <a:ext uri="{FF2B5EF4-FFF2-40B4-BE49-F238E27FC236}">
                <a16:creationId xmlns:a16="http://schemas.microsoft.com/office/drawing/2014/main" id="{55BCBE1D-71BB-4523-93C1-BBA4CBD5D9AC}"/>
              </a:ext>
            </a:extLst>
          </p:cNvPr>
          <p:cNvSpPr>
            <a:spLocks noChangeAspect="1"/>
          </p:cNvSpPr>
          <p:nvPr/>
        </p:nvSpPr>
        <p:spPr bwMode="auto">
          <a:xfrm>
            <a:off x="73788" y="2383254"/>
            <a:ext cx="3131161" cy="171763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E6E6E6"/>
          </a:solidFill>
          <a:ln w="19050"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nvGrpSpPr>
          <p:cNvPr id="279" name="Group 278">
            <a:extLst>
              <a:ext uri="{FF2B5EF4-FFF2-40B4-BE49-F238E27FC236}">
                <a16:creationId xmlns:a16="http://schemas.microsoft.com/office/drawing/2014/main" id="{7E47CF8D-BDCF-4565-BFE8-720039945F6C}"/>
              </a:ext>
            </a:extLst>
          </p:cNvPr>
          <p:cNvGrpSpPr/>
          <p:nvPr/>
        </p:nvGrpSpPr>
        <p:grpSpPr>
          <a:xfrm>
            <a:off x="535862" y="4594750"/>
            <a:ext cx="2293188" cy="1739159"/>
            <a:chOff x="2834671" y="3704900"/>
            <a:chExt cx="1425175" cy="1080856"/>
          </a:xfrm>
        </p:grpSpPr>
        <p:sp>
          <p:nvSpPr>
            <p:cNvPr id="280" name="building_5" title="Icon of tall buildings">
              <a:extLst>
                <a:ext uri="{FF2B5EF4-FFF2-40B4-BE49-F238E27FC236}">
                  <a16:creationId xmlns:a16="http://schemas.microsoft.com/office/drawing/2014/main" id="{2B3F3730-407A-44F6-969E-7A75163D541E}"/>
                </a:ext>
              </a:extLst>
            </p:cNvPr>
            <p:cNvSpPr>
              <a:spLocks noChangeAspect="1" noEditPoints="1"/>
            </p:cNvSpPr>
            <p:nvPr/>
          </p:nvSpPr>
          <p:spPr bwMode="auto">
            <a:xfrm>
              <a:off x="3498691" y="3704900"/>
              <a:ext cx="761155" cy="82667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1" name="Freeform 13" title="Icon of a cloud">
              <a:extLst>
                <a:ext uri="{FF2B5EF4-FFF2-40B4-BE49-F238E27FC236}">
                  <a16:creationId xmlns:a16="http://schemas.microsoft.com/office/drawing/2014/main" id="{782F79FE-0FD8-4DF4-9701-1EA906EED25C}"/>
                </a:ext>
              </a:extLst>
            </p:cNvPr>
            <p:cNvSpPr>
              <a:spLocks noChangeAspect="1"/>
            </p:cNvSpPr>
            <p:nvPr/>
          </p:nvSpPr>
          <p:spPr bwMode="auto">
            <a:xfrm>
              <a:off x="2834671" y="4210954"/>
              <a:ext cx="1047835" cy="57480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2"/>
            </a:solidFill>
            <a:ln w="19050"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sp>
        <p:nvSpPr>
          <p:cNvPr id="283" name="Rectangle 282">
            <a:extLst>
              <a:ext uri="{FF2B5EF4-FFF2-40B4-BE49-F238E27FC236}">
                <a16:creationId xmlns:a16="http://schemas.microsoft.com/office/drawing/2014/main" id="{C3405A1E-E23B-42EB-B6A1-96720CEE86AE}"/>
              </a:ext>
            </a:extLst>
          </p:cNvPr>
          <p:cNvSpPr/>
          <p:nvPr/>
        </p:nvSpPr>
        <p:spPr bwMode="auto">
          <a:xfrm>
            <a:off x="4118416" y="4506290"/>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endParaRPr lang="en-US" sz="1397" kern="0">
              <a:gradFill>
                <a:gsLst>
                  <a:gs pos="0">
                    <a:srgbClr val="1A1A1A"/>
                  </a:gs>
                  <a:gs pos="100000">
                    <a:srgbClr val="1A1A1A"/>
                  </a:gs>
                </a:gsLst>
                <a:lin ang="5400000" scaled="0"/>
              </a:gradFill>
              <a:latin typeface="Segoe UI"/>
              <a:ea typeface="Segoe UI" pitchFamily="34" charset="0"/>
              <a:cs typeface="Segoe UI" pitchFamily="34" charset="0"/>
            </a:endParaRPr>
          </a:p>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Azure Services and Marketplace</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Compute | Networking | Storage |</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App Service | Functions | More…</a:t>
            </a:r>
          </a:p>
          <a:p>
            <a:pPr algn="ctr" defTabSz="931935">
              <a:lnSpc>
                <a:spcPct val="90000"/>
              </a:lnSpc>
              <a:spcAft>
                <a:spcPts val="300"/>
              </a:spcAft>
              <a:defRPr/>
            </a:pPr>
            <a:endParaRPr lang="en-US" sz="1047" kern="0">
              <a:gradFill>
                <a:gsLst>
                  <a:gs pos="0">
                    <a:srgbClr val="1A1A1A"/>
                  </a:gs>
                  <a:gs pos="100000">
                    <a:srgbClr val="1A1A1A"/>
                  </a:gs>
                </a:gsLst>
                <a:lin ang="5400000" scaled="0"/>
              </a:gradFill>
              <a:latin typeface="Segoe UI"/>
              <a:ea typeface="Segoe UI" pitchFamily="34" charset="0"/>
              <a:cs typeface="Segoe UI" pitchFamily="34" charset="0"/>
            </a:endParaRPr>
          </a:p>
        </p:txBody>
      </p:sp>
      <p:sp>
        <p:nvSpPr>
          <p:cNvPr id="284" name="Rectangle 283">
            <a:extLst>
              <a:ext uri="{FF2B5EF4-FFF2-40B4-BE49-F238E27FC236}">
                <a16:creationId xmlns:a16="http://schemas.microsoft.com/office/drawing/2014/main" id="{61CFFB2D-6D2F-4BBD-92C7-245C5020A0B3}"/>
              </a:ext>
            </a:extLst>
          </p:cNvPr>
          <p:cNvSpPr/>
          <p:nvPr/>
        </p:nvSpPr>
        <p:spPr bwMode="auto">
          <a:xfrm>
            <a:off x="4118416" y="5305094"/>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Cloud infrastructure </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Integrated system design</a:t>
            </a:r>
          </a:p>
        </p:txBody>
      </p:sp>
      <p:sp>
        <p:nvSpPr>
          <p:cNvPr id="285" name="Rectangle 284">
            <a:extLst>
              <a:ext uri="{FF2B5EF4-FFF2-40B4-BE49-F238E27FC236}">
                <a16:creationId xmlns:a16="http://schemas.microsoft.com/office/drawing/2014/main" id="{4172B810-F66E-48E9-9A47-FFC95F156477}"/>
              </a:ext>
            </a:extLst>
          </p:cNvPr>
          <p:cNvSpPr/>
          <p:nvPr/>
        </p:nvSpPr>
        <p:spPr bwMode="auto">
          <a:xfrm>
            <a:off x="4118416" y="2908680"/>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Tools and experiences</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Portal | PowerShell | DevOps tools | More </a:t>
            </a:r>
          </a:p>
        </p:txBody>
      </p:sp>
      <p:sp>
        <p:nvSpPr>
          <p:cNvPr id="286" name="Rectangle 285">
            <a:extLst>
              <a:ext uri="{FF2B5EF4-FFF2-40B4-BE49-F238E27FC236}">
                <a16:creationId xmlns:a16="http://schemas.microsoft.com/office/drawing/2014/main" id="{547F640C-CFDA-4FB7-A5DA-8B6AC58055D9}"/>
              </a:ext>
            </a:extLst>
          </p:cNvPr>
          <p:cNvSpPr/>
          <p:nvPr/>
        </p:nvSpPr>
        <p:spPr bwMode="auto">
          <a:xfrm>
            <a:off x="4118416" y="3707485"/>
            <a:ext cx="2868633" cy="75873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Cloud application model</a:t>
            </a:r>
          </a:p>
          <a:p>
            <a:pPr algn="ctr" defTabSz="931935">
              <a:lnSpc>
                <a:spcPct val="90000"/>
              </a:lnSpc>
              <a:spcAft>
                <a:spcPts val="300"/>
              </a:spcAft>
              <a:defRPr/>
            </a:pPr>
            <a:r>
              <a:rPr lang="en-US" sz="1020" kern="0">
                <a:gradFill>
                  <a:gsLst>
                    <a:gs pos="0">
                      <a:srgbClr val="1A1A1A"/>
                    </a:gs>
                    <a:gs pos="100000">
                      <a:srgbClr val="1A1A1A"/>
                    </a:gs>
                  </a:gsLst>
                  <a:lin ang="5400000" scaled="0"/>
                </a:gradFill>
                <a:latin typeface="Segoe UI"/>
                <a:ea typeface="Segoe UI" pitchFamily="34" charset="0"/>
                <a:cs typeface="Segoe UI" pitchFamily="34" charset="0"/>
              </a:rPr>
              <a:t>Azure Resource Manager</a:t>
            </a:r>
          </a:p>
        </p:txBody>
      </p:sp>
      <p:sp>
        <p:nvSpPr>
          <p:cNvPr id="287" name="Rectangle 286">
            <a:extLst>
              <a:ext uri="{FF2B5EF4-FFF2-40B4-BE49-F238E27FC236}">
                <a16:creationId xmlns:a16="http://schemas.microsoft.com/office/drawing/2014/main" id="{B4A7541F-274E-452E-B765-3A16D2D00138}"/>
              </a:ext>
            </a:extLst>
          </p:cNvPr>
          <p:cNvSpPr/>
          <p:nvPr/>
        </p:nvSpPr>
        <p:spPr bwMode="auto">
          <a:xfrm>
            <a:off x="4118416" y="2599234"/>
            <a:ext cx="2868633" cy="2595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algn="ctr" defTabSz="931935">
              <a:lnSpc>
                <a:spcPct val="90000"/>
              </a:lnSpc>
              <a:spcAft>
                <a:spcPts val="300"/>
              </a:spcAft>
              <a:defRPr/>
            </a:pPr>
            <a:r>
              <a:rPr lang="en-US" sz="1397" kern="0">
                <a:gradFill>
                  <a:gsLst>
                    <a:gs pos="0">
                      <a:srgbClr val="1A1A1A"/>
                    </a:gs>
                    <a:gs pos="100000">
                      <a:srgbClr val="1A1A1A"/>
                    </a:gs>
                  </a:gsLst>
                  <a:lin ang="5400000" scaled="0"/>
                </a:gradFill>
                <a:latin typeface="Segoe UI"/>
                <a:ea typeface="Segoe UI" pitchFamily="34" charset="0"/>
                <a:cs typeface="Segoe UI" pitchFamily="34" charset="0"/>
              </a:rPr>
              <a:t>Consistent…</a:t>
            </a:r>
          </a:p>
        </p:txBody>
      </p:sp>
      <p:sp>
        <p:nvSpPr>
          <p:cNvPr id="54" name="Rectangle 53">
            <a:extLst>
              <a:ext uri="{FF2B5EF4-FFF2-40B4-BE49-F238E27FC236}">
                <a16:creationId xmlns:a16="http://schemas.microsoft.com/office/drawing/2014/main" id="{216CF395-E1D7-440C-897D-4A446C299462}"/>
              </a:ext>
            </a:extLst>
          </p:cNvPr>
          <p:cNvSpPr/>
          <p:nvPr/>
        </p:nvSpPr>
        <p:spPr>
          <a:xfrm>
            <a:off x="6987048" y="3017899"/>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Easily transfer your skills and processes between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Azure clouds while using the tools you want</a:t>
            </a:r>
          </a:p>
        </p:txBody>
      </p:sp>
      <p:sp>
        <p:nvSpPr>
          <p:cNvPr id="55" name="Rectangle 54">
            <a:extLst>
              <a:ext uri="{FF2B5EF4-FFF2-40B4-BE49-F238E27FC236}">
                <a16:creationId xmlns:a16="http://schemas.microsoft.com/office/drawing/2014/main" id="{65244E42-84D4-4F98-A16B-47425053D4FA}"/>
              </a:ext>
            </a:extLst>
          </p:cNvPr>
          <p:cNvSpPr/>
          <p:nvPr/>
        </p:nvSpPr>
        <p:spPr>
          <a:xfrm>
            <a:off x="6993331" y="3924907"/>
            <a:ext cx="5384161" cy="286306"/>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Manage your cloud resources the same way everywhere</a:t>
            </a:r>
          </a:p>
        </p:txBody>
      </p:sp>
      <p:sp>
        <p:nvSpPr>
          <p:cNvPr id="56" name="Rectangle 55">
            <a:extLst>
              <a:ext uri="{FF2B5EF4-FFF2-40B4-BE49-F238E27FC236}">
                <a16:creationId xmlns:a16="http://schemas.microsoft.com/office/drawing/2014/main" id="{4E49E4DE-F3E2-407E-8CE2-49F80443EA96}"/>
              </a:ext>
            </a:extLst>
          </p:cNvPr>
          <p:cNvSpPr/>
          <p:nvPr/>
        </p:nvSpPr>
        <p:spPr>
          <a:xfrm>
            <a:off x="6987048" y="4601666"/>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Get what you need when you need it with true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cloud services on-premises</a:t>
            </a:r>
          </a:p>
        </p:txBody>
      </p:sp>
      <p:sp>
        <p:nvSpPr>
          <p:cNvPr id="57" name="Rectangle 56">
            <a:extLst>
              <a:ext uri="{FF2B5EF4-FFF2-40B4-BE49-F238E27FC236}">
                <a16:creationId xmlns:a16="http://schemas.microsoft.com/office/drawing/2014/main" id="{5A981C43-4BA3-4FB7-9B48-45170FB0651D}"/>
              </a:ext>
            </a:extLst>
          </p:cNvPr>
          <p:cNvSpPr/>
          <p:nvPr/>
        </p:nvSpPr>
        <p:spPr>
          <a:xfrm>
            <a:off x="6987048" y="5366290"/>
            <a:ext cx="5384161" cy="478442"/>
          </a:xfrm>
          <a:prstGeom prst="rect">
            <a:avLst/>
          </a:prstGeom>
        </p:spPr>
        <p:txBody>
          <a:bodyPr wrap="square">
            <a:spAutoFit/>
          </a:bodyPr>
          <a:lstStyle/>
          <a:p>
            <a:pPr defTabSz="932563">
              <a:spcBef>
                <a:spcPts val="1836"/>
              </a:spcBef>
              <a:spcAft>
                <a:spcPts val="1020"/>
              </a:spcAft>
              <a:defRPr/>
            </a:pPr>
            <a:r>
              <a:rPr lang="en-US" sz="1224" kern="0">
                <a:gradFill>
                  <a:gsLst>
                    <a:gs pos="0">
                      <a:srgbClr val="1A1A1A"/>
                    </a:gs>
                    <a:gs pos="100000">
                      <a:srgbClr val="1A1A1A"/>
                    </a:gs>
                  </a:gsLst>
                  <a:lin ang="5400000" scaled="0"/>
                </a:gradFill>
                <a:latin typeface="Segoe UI"/>
                <a:cs typeface="Segoe UI" pitchFamily="34" charset="0"/>
              </a:rPr>
              <a:t>Go faster, safely with a cloud inspired infrastructure </a:t>
            </a:r>
            <a:br>
              <a:rPr lang="en-US" sz="1224" kern="0">
                <a:gradFill>
                  <a:gsLst>
                    <a:gs pos="0">
                      <a:srgbClr val="1A1A1A"/>
                    </a:gs>
                    <a:gs pos="100000">
                      <a:srgbClr val="1A1A1A"/>
                    </a:gs>
                  </a:gsLst>
                  <a:lin ang="5400000" scaled="0"/>
                </a:gradFill>
                <a:latin typeface="Segoe UI"/>
                <a:cs typeface="Segoe UI" pitchFamily="34" charset="0"/>
              </a:rPr>
            </a:br>
            <a:r>
              <a:rPr lang="en-US" sz="1224" kern="0">
                <a:gradFill>
                  <a:gsLst>
                    <a:gs pos="0">
                      <a:srgbClr val="1A1A1A"/>
                    </a:gs>
                    <a:gs pos="100000">
                      <a:srgbClr val="1A1A1A"/>
                    </a:gs>
                  </a:gsLst>
                  <a:lin ang="5400000" scaled="0"/>
                </a:gradFill>
                <a:latin typeface="Segoe UI"/>
                <a:cs typeface="Segoe UI" pitchFamily="34" charset="0"/>
              </a:rPr>
              <a:t>via integrated systems</a:t>
            </a:r>
          </a:p>
        </p:txBody>
      </p:sp>
      <p:cxnSp>
        <p:nvCxnSpPr>
          <p:cNvPr id="58" name="Straight Connector 57">
            <a:extLst>
              <a:ext uri="{FF2B5EF4-FFF2-40B4-BE49-F238E27FC236}">
                <a16:creationId xmlns:a16="http://schemas.microsoft.com/office/drawing/2014/main" id="{F7CD6522-7BF3-455B-B1DC-9AAC2529E1C1}"/>
              </a:ext>
            </a:extLst>
          </p:cNvPr>
          <p:cNvCxnSpPr>
            <a:cxnSpLocks/>
          </p:cNvCxnSpPr>
          <p:nvPr/>
        </p:nvCxnSpPr>
        <p:spPr>
          <a:xfrm>
            <a:off x="7069381" y="3488754"/>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01A9B06-CF00-48A6-A7D3-C3A66CD21CA4}"/>
              </a:ext>
            </a:extLst>
          </p:cNvPr>
          <p:cNvCxnSpPr>
            <a:cxnSpLocks/>
          </p:cNvCxnSpPr>
          <p:nvPr/>
        </p:nvCxnSpPr>
        <p:spPr>
          <a:xfrm>
            <a:off x="7069381" y="4207421"/>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EC0BB3D-2406-4B21-9781-67C9888287D0}"/>
              </a:ext>
            </a:extLst>
          </p:cNvPr>
          <p:cNvCxnSpPr>
            <a:cxnSpLocks/>
          </p:cNvCxnSpPr>
          <p:nvPr/>
        </p:nvCxnSpPr>
        <p:spPr>
          <a:xfrm>
            <a:off x="7069381" y="5088669"/>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2D52F2-888D-44C3-9BEE-F7D21160F015}"/>
              </a:ext>
            </a:extLst>
          </p:cNvPr>
          <p:cNvCxnSpPr>
            <a:cxnSpLocks/>
          </p:cNvCxnSpPr>
          <p:nvPr/>
        </p:nvCxnSpPr>
        <p:spPr>
          <a:xfrm>
            <a:off x="7069381" y="5881953"/>
            <a:ext cx="835198" cy="0"/>
          </a:xfrm>
          <a:prstGeom prst="line">
            <a:avLst/>
          </a:prstGeom>
          <a:ln w="15875" cap="rnd">
            <a:solidFill>
              <a:schemeClr val="accent3"/>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CCBF3CB-DA9F-462E-83AB-B168B4174166}"/>
              </a:ext>
            </a:extLst>
          </p:cNvPr>
          <p:cNvSpPr>
            <a:spLocks noGrp="1"/>
          </p:cNvSpPr>
          <p:nvPr>
            <p:ph type="title"/>
          </p:nvPr>
        </p:nvSpPr>
        <p:spPr>
          <a:xfrm>
            <a:off x="600855" y="466301"/>
            <a:ext cx="11237870" cy="565027"/>
          </a:xfrm>
        </p:spPr>
        <p:txBody>
          <a:bodyPr/>
          <a:lstStyle/>
          <a:p>
            <a:r>
              <a:rPr lang="en-US"/>
              <a:t>Azure Stack</a:t>
            </a:r>
          </a:p>
        </p:txBody>
      </p:sp>
      <p:sp>
        <p:nvSpPr>
          <p:cNvPr id="63" name="Rectangle 62">
            <a:extLst>
              <a:ext uri="{FF2B5EF4-FFF2-40B4-BE49-F238E27FC236}">
                <a16:creationId xmlns:a16="http://schemas.microsoft.com/office/drawing/2014/main" id="{B17A530D-7989-47DE-BD50-B37CBD2060C0}"/>
              </a:ext>
            </a:extLst>
          </p:cNvPr>
          <p:cNvSpPr/>
          <p:nvPr/>
        </p:nvSpPr>
        <p:spPr bwMode="auto">
          <a:xfrm>
            <a:off x="-4557909" y="1606247"/>
            <a:ext cx="3759295" cy="3993333"/>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Azure Stack is an extension </a:t>
            </a:r>
            <a:b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b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of the Azure </a:t>
            </a:r>
            <a:r>
              <a:rPr lang="en-US" sz="2040">
                <a:gradFill>
                  <a:gsLst>
                    <a:gs pos="0">
                      <a:srgbClr val="D83B01"/>
                    </a:gs>
                    <a:gs pos="100000">
                      <a:srgbClr val="D83B01"/>
                    </a:gs>
                  </a:gsLst>
                  <a:lin ang="5400000" scaled="1"/>
                </a:gradFill>
                <a:latin typeface="Segoe UI" panose="020B0502040204020203" pitchFamily="34" charset="0"/>
                <a:cs typeface="Segoe UI" panose="020B0502040204020203" pitchFamily="34" charset="0"/>
              </a:rPr>
              <a:t>platform</a:t>
            </a:r>
          </a:p>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It brings the agility and innovation of cloud computing to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on-premises </a:t>
            </a: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environments</a:t>
            </a:r>
          </a:p>
          <a:p>
            <a:pPr defTabSz="932563">
              <a:spcBef>
                <a:spcPts val="1836"/>
              </a:spcBef>
              <a:spcAft>
                <a:spcPts val="1020"/>
              </a:spcAft>
              <a:defRPr/>
            </a:pP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Organizations can build modern applications across hybrid cloud environments with the right</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flexibility</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1A1A1A"/>
                    </a:gs>
                    <a:gs pos="100000">
                      <a:srgbClr val="1A1A1A"/>
                    </a:gs>
                  </a:gsLst>
                  <a:lin ang="5400000" scaled="1"/>
                </a:gradFill>
                <a:latin typeface="Segoe UI" panose="020B0502040204020203" pitchFamily="34" charset="0"/>
                <a:cs typeface="Segoe UI" panose="020B0502040204020203" pitchFamily="34" charset="0"/>
              </a:rPr>
              <a:t>and</a:t>
            </a:r>
            <a:r>
              <a:rPr lang="en-US" sz="2040">
                <a:solidFill>
                  <a:srgbClr val="1A1A1A"/>
                </a:solidFill>
                <a:latin typeface="Segoe UI" panose="020B0502040204020203" pitchFamily="34" charset="0"/>
                <a:cs typeface="Segoe UI" panose="020B0502040204020203" pitchFamily="34" charset="0"/>
              </a:rPr>
              <a:t> </a:t>
            </a:r>
            <a:r>
              <a:rPr lang="en-US" sz="2040">
                <a:gradFill>
                  <a:gsLst>
                    <a:gs pos="0">
                      <a:srgbClr val="D83B01"/>
                    </a:gs>
                    <a:gs pos="100000">
                      <a:srgbClr val="D83B01"/>
                    </a:gs>
                  </a:gsLst>
                </a:gradFill>
                <a:latin typeface="Segoe UI" panose="020B0502040204020203" pitchFamily="34" charset="0"/>
                <a:cs typeface="Segoe UI" panose="020B0502040204020203" pitchFamily="34" charset="0"/>
              </a:rPr>
              <a:t>control</a:t>
            </a:r>
          </a:p>
        </p:txBody>
      </p:sp>
    </p:spTree>
    <p:extLst>
      <p:ext uri="{BB962C8B-B14F-4D97-AF65-F5344CB8AC3E}">
        <p14:creationId xmlns:p14="http://schemas.microsoft.com/office/powerpoint/2010/main" val="1445832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047E2-11A8-4313-A80E-BBB0FEC00361}"/>
              </a:ext>
            </a:extLst>
          </p:cNvPr>
          <p:cNvSpPr>
            <a:spLocks noGrp="1"/>
          </p:cNvSpPr>
          <p:nvPr>
            <p:ph type="title"/>
          </p:nvPr>
        </p:nvSpPr>
        <p:spPr/>
        <p:txBody>
          <a:bodyPr/>
          <a:lstStyle/>
          <a:p>
            <a:r>
              <a:rPr lang="en-US"/>
              <a:t>Azure Stack: an extension of Azure</a:t>
            </a:r>
          </a:p>
        </p:txBody>
      </p:sp>
      <p:grpSp>
        <p:nvGrpSpPr>
          <p:cNvPr id="2" name="Group 1">
            <a:extLst>
              <a:ext uri="{FF2B5EF4-FFF2-40B4-BE49-F238E27FC236}">
                <a16:creationId xmlns:a16="http://schemas.microsoft.com/office/drawing/2014/main" id="{2EA4F416-7A9B-4DE9-89AF-5517F4D1D99D}"/>
              </a:ext>
            </a:extLst>
          </p:cNvPr>
          <p:cNvGrpSpPr/>
          <p:nvPr/>
        </p:nvGrpSpPr>
        <p:grpSpPr>
          <a:xfrm>
            <a:off x="1372823" y="1700609"/>
            <a:ext cx="3295156" cy="1773281"/>
            <a:chOff x="1372823" y="1843484"/>
            <a:chExt cx="3295156" cy="1773281"/>
          </a:xfrm>
        </p:grpSpPr>
        <p:sp>
          <p:nvSpPr>
            <p:cNvPr id="6" name="TextBox 5">
              <a:extLst>
                <a:ext uri="{FF2B5EF4-FFF2-40B4-BE49-F238E27FC236}">
                  <a16:creationId xmlns:a16="http://schemas.microsoft.com/office/drawing/2014/main" id="{8093DE2E-5E52-40E2-992A-D843A533816D}"/>
                </a:ext>
              </a:extLst>
            </p:cNvPr>
            <p:cNvSpPr txBox="1"/>
            <p:nvPr/>
          </p:nvSpPr>
          <p:spPr>
            <a:xfrm>
              <a:off x="1372823" y="3049868"/>
              <a:ext cx="3295156"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Consistent application </a:t>
              </a:r>
              <a:br>
                <a:rPr lang="en-US" sz="1632">
                  <a:gradFill>
                    <a:gsLst>
                      <a:gs pos="0">
                        <a:srgbClr val="1A1A1A"/>
                      </a:gs>
                      <a:gs pos="100000">
                        <a:srgbClr val="1A1A1A"/>
                      </a:gs>
                    </a:gsLst>
                    <a:lin ang="5400000" scaled="1"/>
                  </a:gradFill>
                </a:rPr>
              </a:br>
              <a:r>
                <a:rPr lang="en-US" sz="1632">
                  <a:gradFill>
                    <a:gsLst>
                      <a:gs pos="0">
                        <a:srgbClr val="1A1A1A"/>
                      </a:gs>
                      <a:gs pos="100000">
                        <a:srgbClr val="1A1A1A"/>
                      </a:gs>
                    </a:gsLst>
                    <a:lin ang="5400000" scaled="1"/>
                  </a:gradFill>
                </a:rPr>
                <a:t>development</a:t>
              </a:r>
            </a:p>
          </p:txBody>
        </p:sp>
        <p:sp>
          <p:nvSpPr>
            <p:cNvPr id="12" name="Freeform 9">
              <a:extLst>
                <a:ext uri="{FF2B5EF4-FFF2-40B4-BE49-F238E27FC236}">
                  <a16:creationId xmlns:a16="http://schemas.microsoft.com/office/drawing/2014/main" id="{01A953CD-B6FD-4A22-8D80-0A12DB0FCEE9}"/>
                </a:ext>
              </a:extLst>
            </p:cNvPr>
            <p:cNvSpPr>
              <a:spLocks noEditPoints="1"/>
            </p:cNvSpPr>
            <p:nvPr/>
          </p:nvSpPr>
          <p:spPr bwMode="auto">
            <a:xfrm>
              <a:off x="2651855" y="1843484"/>
              <a:ext cx="737089" cy="816201"/>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0" name="Freeform: Shape 9">
              <a:extLst>
                <a:ext uri="{FF2B5EF4-FFF2-40B4-BE49-F238E27FC236}">
                  <a16:creationId xmlns:a16="http://schemas.microsoft.com/office/drawing/2014/main" id="{FAC59ACB-FFE1-46EE-9038-22FD3974400C}"/>
                </a:ext>
              </a:extLst>
            </p:cNvPr>
            <p:cNvSpPr/>
            <p:nvPr/>
          </p:nvSpPr>
          <p:spPr bwMode="auto">
            <a:xfrm>
              <a:off x="2671744" y="2888632"/>
              <a:ext cx="69731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sz="1428" kern="0">
                <a:solidFill>
                  <a:srgbClr val="FFFFFF"/>
                </a:solidFill>
                <a:latin typeface="Segoe UI"/>
              </a:endParaRPr>
            </a:p>
          </p:txBody>
        </p:sp>
      </p:grpSp>
      <p:grpSp>
        <p:nvGrpSpPr>
          <p:cNvPr id="3" name="Group 2">
            <a:extLst>
              <a:ext uri="{FF2B5EF4-FFF2-40B4-BE49-F238E27FC236}">
                <a16:creationId xmlns:a16="http://schemas.microsoft.com/office/drawing/2014/main" id="{0B59BCA4-3F67-4FA3-8FD9-D458255DCE7C}"/>
              </a:ext>
            </a:extLst>
          </p:cNvPr>
          <p:cNvGrpSpPr/>
          <p:nvPr/>
        </p:nvGrpSpPr>
        <p:grpSpPr>
          <a:xfrm>
            <a:off x="4869689" y="1720494"/>
            <a:ext cx="2697097" cy="1756302"/>
            <a:chOff x="4669856" y="1863369"/>
            <a:chExt cx="2697097" cy="1756302"/>
          </a:xfrm>
        </p:grpSpPr>
        <p:sp>
          <p:nvSpPr>
            <p:cNvPr id="7" name="TextBox 6">
              <a:extLst>
                <a:ext uri="{FF2B5EF4-FFF2-40B4-BE49-F238E27FC236}">
                  <a16:creationId xmlns:a16="http://schemas.microsoft.com/office/drawing/2014/main" id="{DD6A72AE-B51F-4472-82B9-C0185EEB093D}"/>
                </a:ext>
              </a:extLst>
            </p:cNvPr>
            <p:cNvSpPr txBox="1"/>
            <p:nvPr/>
          </p:nvSpPr>
          <p:spPr>
            <a:xfrm>
              <a:off x="4669856" y="3052774"/>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solidFill>
                    <a:srgbClr val="003C6C"/>
                  </a:solidFill>
                </a:rPr>
                <a:t> </a:t>
              </a:r>
              <a:r>
                <a:rPr lang="en-US" sz="1632">
                  <a:gradFill>
                    <a:gsLst>
                      <a:gs pos="0">
                        <a:srgbClr val="1A1A1A"/>
                      </a:gs>
                      <a:gs pos="100000">
                        <a:srgbClr val="1A1A1A"/>
                      </a:gs>
                    </a:gsLst>
                    <a:lin ang="5400000" scaled="1"/>
                  </a:gradFill>
                </a:rPr>
                <a:t>Azure services </a:t>
              </a:r>
            </a:p>
            <a:p>
              <a:pPr defTabSz="913752">
                <a:defRPr/>
              </a:pPr>
              <a:r>
                <a:rPr lang="en-US" sz="1632">
                  <a:gradFill>
                    <a:gsLst>
                      <a:gs pos="0">
                        <a:srgbClr val="1A1A1A"/>
                      </a:gs>
                      <a:gs pos="100000">
                        <a:srgbClr val="1A1A1A"/>
                      </a:gs>
                    </a:gsLst>
                    <a:lin ang="5400000" scaled="1"/>
                  </a:gradFill>
                </a:rPr>
                <a:t>available on-premises</a:t>
              </a:r>
            </a:p>
          </p:txBody>
        </p:sp>
        <p:sp>
          <p:nvSpPr>
            <p:cNvPr id="17" name="Freeform 13">
              <a:extLst>
                <a:ext uri="{FF2B5EF4-FFF2-40B4-BE49-F238E27FC236}">
                  <a16:creationId xmlns:a16="http://schemas.microsoft.com/office/drawing/2014/main" id="{4B2A105E-86B9-4331-B13C-A8772AACBE6C}"/>
                </a:ext>
              </a:extLst>
            </p:cNvPr>
            <p:cNvSpPr>
              <a:spLocks/>
            </p:cNvSpPr>
            <p:nvPr/>
          </p:nvSpPr>
          <p:spPr bwMode="auto">
            <a:xfrm>
              <a:off x="5729828" y="1863369"/>
              <a:ext cx="663390" cy="718882"/>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15" name="Freeform: Shape 14">
              <a:extLst>
                <a:ext uri="{FF2B5EF4-FFF2-40B4-BE49-F238E27FC236}">
                  <a16:creationId xmlns:a16="http://schemas.microsoft.com/office/drawing/2014/main" id="{2FBA2E12-DD7F-44BD-8D04-79449F4A2089}"/>
                </a:ext>
              </a:extLst>
            </p:cNvPr>
            <p:cNvSpPr/>
            <p:nvPr/>
          </p:nvSpPr>
          <p:spPr bwMode="auto">
            <a:xfrm>
              <a:off x="5698856" y="2880519"/>
              <a:ext cx="639094"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grpSp>
        <p:nvGrpSpPr>
          <p:cNvPr id="4" name="Group 3">
            <a:extLst>
              <a:ext uri="{FF2B5EF4-FFF2-40B4-BE49-F238E27FC236}">
                <a16:creationId xmlns:a16="http://schemas.microsoft.com/office/drawing/2014/main" id="{18DE76E5-7368-4E74-AEE6-4C274CDBEACF}"/>
              </a:ext>
            </a:extLst>
          </p:cNvPr>
          <p:cNvGrpSpPr/>
          <p:nvPr/>
        </p:nvGrpSpPr>
        <p:grpSpPr>
          <a:xfrm>
            <a:off x="7857254" y="1810288"/>
            <a:ext cx="2697097" cy="1663602"/>
            <a:chOff x="7857254" y="1953163"/>
            <a:chExt cx="2697097" cy="1663602"/>
          </a:xfrm>
        </p:grpSpPr>
        <p:sp>
          <p:nvSpPr>
            <p:cNvPr id="18" name="TextBox 17">
              <a:extLst>
                <a:ext uri="{FF2B5EF4-FFF2-40B4-BE49-F238E27FC236}">
                  <a16:creationId xmlns:a16="http://schemas.microsoft.com/office/drawing/2014/main" id="{9FE88961-DA0A-469A-8EB5-BA5D5A769EE1}"/>
                </a:ext>
              </a:extLst>
            </p:cNvPr>
            <p:cNvSpPr txBox="1"/>
            <p:nvPr/>
          </p:nvSpPr>
          <p:spPr>
            <a:xfrm>
              <a:off x="7857254" y="3049868"/>
              <a:ext cx="2697097" cy="5668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913752">
                <a:defRPr/>
              </a:pPr>
              <a:r>
                <a:rPr lang="en-US" sz="1632">
                  <a:gradFill>
                    <a:gsLst>
                      <a:gs pos="0">
                        <a:srgbClr val="1A1A1A"/>
                      </a:gs>
                      <a:gs pos="100000">
                        <a:srgbClr val="1A1A1A"/>
                      </a:gs>
                    </a:gsLst>
                    <a:lin ang="5400000" scaled="1"/>
                  </a:gradFill>
                </a:rPr>
                <a:t>Purpose-built </a:t>
              </a:r>
            </a:p>
            <a:p>
              <a:pPr defTabSz="913752">
                <a:defRPr/>
              </a:pPr>
              <a:r>
                <a:rPr lang="en-US" sz="1632">
                  <a:gradFill>
                    <a:gsLst>
                      <a:gs pos="0">
                        <a:srgbClr val="1A1A1A"/>
                      </a:gs>
                      <a:gs pos="100000">
                        <a:srgbClr val="1A1A1A"/>
                      </a:gs>
                    </a:gsLst>
                    <a:lin ang="5400000" scaled="1"/>
                  </a:gradFill>
                </a:rPr>
                <a:t>integrated system</a:t>
              </a:r>
            </a:p>
          </p:txBody>
        </p:sp>
        <p:sp>
          <p:nvSpPr>
            <p:cNvPr id="23" name="Freeform 5">
              <a:extLst>
                <a:ext uri="{FF2B5EF4-FFF2-40B4-BE49-F238E27FC236}">
                  <a16:creationId xmlns:a16="http://schemas.microsoft.com/office/drawing/2014/main" id="{C1368148-8DC8-4625-ADD4-3DA94718AEF4}"/>
                </a:ext>
              </a:extLst>
            </p:cNvPr>
            <p:cNvSpPr>
              <a:spLocks noEditPoints="1"/>
            </p:cNvSpPr>
            <p:nvPr/>
          </p:nvSpPr>
          <p:spPr bwMode="auto">
            <a:xfrm>
              <a:off x="8824829" y="1953163"/>
              <a:ext cx="711921" cy="660627"/>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a:solidFill>
                <a:schemeClr val="tx1"/>
              </a:solidFill>
            </a:ln>
          </p:spPr>
          <p:txBody>
            <a:bodyPr vert="horz" wrap="square" lIns="91427" tIns="45713" rIns="91427" bIns="45713" numCol="1" anchor="t" anchorCtr="0" compatLnSpc="1">
              <a:prstTxWarp prst="textNoShape">
                <a:avLst/>
              </a:prstTxWarp>
            </a:bodyPr>
            <a:lstStyle/>
            <a:p>
              <a:pPr defTabSz="932509">
                <a:defRPr/>
              </a:pPr>
              <a:endParaRPr lang="en-US" sz="1428" kern="0">
                <a:solidFill>
                  <a:srgbClr val="FFFFFF"/>
                </a:solidFill>
                <a:latin typeface="Segoe UI"/>
              </a:endParaRPr>
            </a:p>
          </p:txBody>
        </p:sp>
        <p:sp>
          <p:nvSpPr>
            <p:cNvPr id="21" name="Freeform: Shape 20">
              <a:extLst>
                <a:ext uri="{FF2B5EF4-FFF2-40B4-BE49-F238E27FC236}">
                  <a16:creationId xmlns:a16="http://schemas.microsoft.com/office/drawing/2014/main" id="{B23A2B93-C157-4193-81F9-E542E8D58C13}"/>
                </a:ext>
              </a:extLst>
            </p:cNvPr>
            <p:cNvSpPr/>
            <p:nvPr/>
          </p:nvSpPr>
          <p:spPr bwMode="auto">
            <a:xfrm>
              <a:off x="8888541" y="2894445"/>
              <a:ext cx="634522"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28575" cap="rnd" cmpd="sng" algn="ctr">
              <a:solidFill>
                <a:schemeClr val="accent3"/>
              </a:solidFill>
              <a:prstDash val="solid"/>
              <a:headEnd type="none" w="med" len="med"/>
              <a:tailEnd type="none" w="med" len="med"/>
            </a:ln>
            <a:effectLst/>
          </p:spPr>
          <p:txBody>
            <a:bodyPr rtlCol="0" anchor="ctr"/>
            <a:lstStyle/>
            <a:p>
              <a:pPr algn="ctr" defTabSz="932597">
                <a:defRPr/>
              </a:pPr>
              <a:endParaRPr lang="en-US" kern="0">
                <a:solidFill>
                  <a:srgbClr val="FFFFFF"/>
                </a:solidFill>
                <a:latin typeface="Segoe UI"/>
              </a:endParaRPr>
            </a:p>
          </p:txBody>
        </p:sp>
      </p:grpSp>
    </p:spTree>
    <p:extLst>
      <p:ext uri="{BB962C8B-B14F-4D97-AF65-F5344CB8AC3E}">
        <p14:creationId xmlns:p14="http://schemas.microsoft.com/office/powerpoint/2010/main" val="1814984322"/>
      </p:ext>
    </p:extLst>
  </p:cSld>
  <p:clrMapOvr>
    <a:masterClrMapping/>
  </p:clrMapOvr>
  <p:transition>
    <p:fade/>
  </p:transition>
</p:sld>
</file>

<file path=ppt/theme/theme1.xml><?xml version="1.0" encoding="utf-8"?>
<a:theme xmlns:a="http://schemas.openxmlformats.org/drawingml/2006/main" name="Azure Stack">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3.xml><?xml version="1.0" encoding="utf-8"?>
<a:theme xmlns:a="http://schemas.openxmlformats.org/drawingml/2006/main" name="Office Theme">
  <a:themeElements>
    <a:clrScheme name="MS-HPE Alliance PPT">
      <a:dk1>
        <a:srgbClr val="000000"/>
      </a:dk1>
      <a:lt1>
        <a:srgbClr val="FFFFFF"/>
      </a:lt1>
      <a:dk2>
        <a:srgbClr val="37678C"/>
      </a:dk2>
      <a:lt2>
        <a:srgbClr val="D9D9D9"/>
      </a:lt2>
      <a:accent1>
        <a:srgbClr val="15414C"/>
      </a:accent1>
      <a:accent2>
        <a:srgbClr val="337382"/>
      </a:accent2>
      <a:accent3>
        <a:srgbClr val="A55461"/>
      </a:accent3>
      <a:accent4>
        <a:srgbClr val="37678C"/>
      </a:accent4>
      <a:accent5>
        <a:srgbClr val="00D9D9"/>
      </a:accent5>
      <a:accent6>
        <a:srgbClr val="BDDA39"/>
      </a:accent6>
      <a:hlink>
        <a:srgbClr val="337382"/>
      </a:hlink>
      <a:folHlink>
        <a:srgbClr val="A4536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HPE_0666-TEMPL_WEB_012618" id="{09E903CB-9322-D549-90E1-E8D2AAC7C6F2}" vid="{B22D2F6A-0354-5E46-9BA2-2B9D2981897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7d98fd43-6167-493b-ac79-12bd65b04ef2">evmoreno@microsoft.com</LastSharedByUser>
    <LastSharedByTime xmlns="7d98fd43-6167-493b-ac79-12bd65b04ef2">2017-11-21T11:24:02+00:00</LastSharedByTime>
    <SharedWithUsers xmlns="7d98fd43-6167-493b-ac79-12bd65b04ef2">
      <UserInfo>
        <DisplayName>Pham Anh Vu</DisplayName>
        <AccountId>14174</AccountId>
        <AccountType/>
      </UserInfo>
      <UserInfo>
        <DisplayName>Toan Kieu</DisplayName>
        <AccountId>14166</AccountId>
        <AccountType/>
      </UserInfo>
      <UserInfo>
        <DisplayName>Paula Matthews</DisplayName>
        <AccountId>127974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C9D4778C10FA4885CAFB253A1CD79D" ma:contentTypeVersion="7" ma:contentTypeDescription="Create a new document." ma:contentTypeScope="" ma:versionID="2a2bfc74e1649353a0edce149dc281b7">
  <xsd:schema xmlns:xsd="http://www.w3.org/2001/XMLSchema" xmlns:xs="http://www.w3.org/2001/XMLSchema" xmlns:p="http://schemas.microsoft.com/office/2006/metadata/properties" xmlns:ns2="816f24af-8287-4221-89f7-796fc4357f25" xmlns:ns3="7d98fd43-6167-493b-ac79-12bd65b04ef2" targetNamespace="http://schemas.microsoft.com/office/2006/metadata/properties" ma:root="true" ma:fieldsID="72eea5ac03782b458fed3f92423d88bd" ns2:_="" ns3:_="">
    <xsd:import namespace="816f24af-8287-4221-89f7-796fc4357f25"/>
    <xsd:import namespace="7d98fd43-6167-493b-ac79-12bd65b04e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f24af-8287-4221-89f7-796fc4357f2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d98fd43-6167-493b-ac79-12bd65b04ef2"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816f24af-8287-4221-89f7-796fc4357f25"/>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7d98fd43-6167-493b-ac79-12bd65b04ef2"/>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76C9703-2F6F-4D2E-B367-354170004D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f24af-8287-4221-89f7-796fc4357f25"/>
    <ds:schemaRef ds:uri="7d98fd43-6167-493b-ac79-12bd65b04e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MSVID_TT_BRAND_16-9_MULTIPLE_MASTERS_Sept_2016</Template>
  <TotalTime>2717</TotalTime>
  <Words>4878</Words>
  <Application>Microsoft Office PowerPoint</Application>
  <PresentationFormat>Custom</PresentationFormat>
  <Paragraphs>808</Paragraphs>
  <Slides>53</Slides>
  <Notes>41</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53</vt:i4>
      </vt:variant>
    </vt:vector>
  </HeadingPairs>
  <TitlesOfParts>
    <vt:vector size="66" baseType="lpstr">
      <vt:lpstr>Arial</vt:lpstr>
      <vt:lpstr>Calibri</vt:lpstr>
      <vt:lpstr>Consolas</vt:lpstr>
      <vt:lpstr>Nirmala UI Semilight</vt:lpstr>
      <vt:lpstr>Segoe UI</vt:lpstr>
      <vt:lpstr>Segoe UI Light</vt:lpstr>
      <vt:lpstr>Segoe UI Semibold</vt:lpstr>
      <vt:lpstr>Segoe UI Semibold (Headings)</vt:lpstr>
      <vt:lpstr>Segoe UI Semilight</vt:lpstr>
      <vt:lpstr>Wingdings</vt:lpstr>
      <vt:lpstr>Azure Stack</vt:lpstr>
      <vt:lpstr>HPE_Standard_Arial_16x9_v5</vt:lpstr>
      <vt:lpstr>Office Theme</vt:lpstr>
      <vt:lpstr>PowerPoint Presentation</vt:lpstr>
      <vt:lpstr>Agenda</vt:lpstr>
      <vt:lpstr>PowerPoint Presentation</vt:lpstr>
      <vt:lpstr>Consistency across the cloud and the edge</vt:lpstr>
      <vt:lpstr>Run the Edge locally and disconnected with Azure Stack</vt:lpstr>
      <vt:lpstr>Azure Stack</vt:lpstr>
      <vt:lpstr>Azure Stack</vt:lpstr>
      <vt:lpstr>Azure Stack</vt:lpstr>
      <vt:lpstr>Azure Stack: an extension of Azure</vt:lpstr>
      <vt:lpstr>Azure Stack: an extension of Azure</vt:lpstr>
      <vt:lpstr>Use the open source tools you like</vt:lpstr>
      <vt:lpstr>Hybrid pipeline with Azure and Azure Stack</vt:lpstr>
      <vt:lpstr>Hybrid cloud solutions</vt:lpstr>
      <vt:lpstr>Azure Stack: an extension of Azure</vt:lpstr>
      <vt:lpstr>PowerPoint Presentation</vt:lpstr>
      <vt:lpstr>Important Notes about the Labs…</vt:lpstr>
      <vt:lpstr>PowerPoint Presentation</vt:lpstr>
      <vt:lpstr>Azure Stack: an extension of Azure</vt:lpstr>
      <vt:lpstr>One Azure  ecosystem</vt:lpstr>
      <vt:lpstr>PowerPoint Presentation</vt:lpstr>
      <vt:lpstr>Important Notes about the Labs…</vt:lpstr>
      <vt:lpstr>PowerPoint Presentation</vt:lpstr>
      <vt:lpstr>Why HPE ProLiant for your Azure Stack platform?</vt:lpstr>
      <vt:lpstr>Hardware overview – Hybrid Solution</vt:lpstr>
      <vt:lpstr>Hardware overview – All Flash Solution</vt:lpstr>
      <vt:lpstr>HPE and Microsoft Azure Stack Innovation Centers</vt:lpstr>
      <vt:lpstr>Azure Stack Innovation Centers</vt:lpstr>
      <vt:lpstr>Worldwide coverage</vt:lpstr>
      <vt:lpstr>Bellevue</vt:lpstr>
      <vt:lpstr>Geneva</vt:lpstr>
      <vt:lpstr>Singapore</vt:lpstr>
      <vt:lpstr>ASIC offerings</vt:lpstr>
      <vt:lpstr>ASIC engagements</vt:lpstr>
      <vt:lpstr>ASIC integrations and demos</vt:lpstr>
      <vt:lpstr>PowerPoint Presentation</vt:lpstr>
      <vt:lpstr>PowerPoint Presentation</vt:lpstr>
      <vt:lpstr>Important Notes about the Labs…</vt:lpstr>
      <vt:lpstr>PowerPoint Presentation</vt:lpstr>
      <vt:lpstr>PowerPoint Presentation</vt:lpstr>
      <vt:lpstr>How to buy</vt:lpstr>
      <vt:lpstr>How to buy</vt:lpstr>
      <vt:lpstr>How to buy</vt:lpstr>
      <vt:lpstr>PowerPoint Presentation</vt:lpstr>
      <vt:lpstr>PowerPoint Presentation</vt:lpstr>
      <vt:lpstr>PowerPoint Presentation</vt:lpstr>
      <vt:lpstr>Understanding Azure Stack </vt:lpstr>
      <vt:lpstr>Get going with Azure Stack</vt:lpstr>
      <vt:lpstr>PowerPoint Presentation</vt:lpstr>
      <vt:lpstr>Azure Stack Scale Unit</vt:lpstr>
      <vt:lpstr>Azure Stack Scale Unit</vt:lpstr>
      <vt:lpstr>Azure Stack Scale (Today)</vt:lpstr>
      <vt:lpstr>Azure Stack Scale (Near Term)</vt:lpstr>
      <vt:lpstr>Azure Stack Scale (Longer Term)</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Stack in your  Hybrid Cloud strategy</dc:title>
  <dc:subject>&lt;Speech title here&gt;</dc:subject>
  <dc:creator>Kevin Sullivan</dc:creator>
  <cp:keywords/>
  <dc:description>Template: _x000d_
Formatting: _x000d_
Audience Type:</dc:description>
  <cp:lastModifiedBy>Kevin Sullivan</cp:lastModifiedBy>
  <cp:revision>133</cp:revision>
  <dcterms:created xsi:type="dcterms:W3CDTF">2017-11-10T16:26:34Z</dcterms:created>
  <dcterms:modified xsi:type="dcterms:W3CDTF">2019-03-05T13:21:56Z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0x01010092C9D4778C10FA4885CAFB253A1CD79D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jochien@microsoft.com</vt:lpwstr>
  </property>
  <property fmtid="{D5CDD505-2E9C-101B-9397-08002B2CF9AE}" pid="14" name="MSIP_Label_f42aa342-8706-4288-bd11-ebb85995028c_SetDate">
    <vt:lpwstr>2017-11-16T00:03:10.5707768Z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of67e5d4b76f4a9db8769983fda9cec0">
    <vt:lpwstr/>
  </property>
  <property fmtid="{D5CDD505-2E9C-101B-9397-08002B2CF9AE}" pid="20" name="NewsType">
    <vt:lpwstr/>
  </property>
  <property fmtid="{D5CDD505-2E9C-101B-9397-08002B2CF9AE}" pid="21" name="TaxKeyword">
    <vt:lpwstr/>
  </property>
  <property fmtid="{D5CDD505-2E9C-101B-9397-08002B2CF9AE}" pid="22" name="_dlc_policyId">
    <vt:lpwstr/>
  </property>
  <property fmtid="{D5CDD505-2E9C-101B-9397-08002B2CF9AE}" pid="23" name="LastSharedByUser">
    <vt:lpwstr>evmoreno@microsoft.com</vt:lpwstr>
  </property>
  <property fmtid="{D5CDD505-2E9C-101B-9397-08002B2CF9AE}" pid="24" name="MSIP_Label_87867195-f2b8-4ac2-b0b6-6bb73cb33afc_Ref">
    <vt:lpwstr>https://api.informationprotection.azure.com/api/72f988bf-86f1-41af-91ab-2d7cd011db47</vt:lpwstr>
  </property>
  <property fmtid="{D5CDD505-2E9C-101B-9397-08002B2CF9AE}" pid="25" name="Region">
    <vt:lpwstr/>
  </property>
  <property fmtid="{D5CDD505-2E9C-101B-9397-08002B2CF9AE}" pid="26" name="MSIP_Label_87867195-f2b8-4ac2-b0b6-6bb73cb33afc_Name">
    <vt:lpwstr>Public</vt:lpwstr>
  </property>
  <property fmtid="{D5CDD505-2E9C-101B-9397-08002B2CF9AE}" pid="27" name="Confidentiality">
    <vt:lpwstr>5;#Microsoft confidential|461efa83-0283-486a-a8d5-943328f3693f</vt:lpwstr>
  </property>
  <property fmtid="{D5CDD505-2E9C-101B-9397-08002B2CF9AE}" pid="28" name="ItemType">
    <vt:lpwstr>128;#product information|a62e948d-5e4b-4b97-9627-6d1d79eb3f6c</vt:lpwstr>
  </property>
  <property fmtid="{D5CDD505-2E9C-101B-9397-08002B2CF9AE}" pid="29" name="MSIP_Label_87867195-f2b8-4ac2-b0b6-6bb73cb33afc_Enabled">
    <vt:lpwstr>True</vt:lpwstr>
  </property>
  <property fmtid="{D5CDD505-2E9C-101B-9397-08002B2CF9AE}" pid="30" name="MSProducts">
    <vt:lpwstr/>
  </property>
  <property fmtid="{D5CDD505-2E9C-101B-9397-08002B2CF9AE}" pid="31" name="Industries">
    <vt:lpwstr/>
  </property>
  <property fmtid="{D5CDD505-2E9C-101B-9397-08002B2CF9AE}" pid="32" name="Competitors">
    <vt:lpwstr/>
  </property>
  <property fmtid="{D5CDD505-2E9C-101B-9397-08002B2CF9AE}" pid="33" name="SMSGDomain">
    <vt:lpwstr>21;#cloud and enterprise|adc2fe87-c79a-4ded-a449-3f86b954069d;#20;#Microsoft Azure Domain|d600a391-d529-4311-892b-2c05c1ab2538;#21;#Cloud and Enterprise|adc2fe87-c79a-4ded-a449-3f86b954069d</vt:lpwstr>
  </property>
  <property fmtid="{D5CDD505-2E9C-101B-9397-08002B2CF9AE}" pid="34" name="ExperienceContentType">
    <vt:lpwstr/>
  </property>
  <property fmtid="{D5CDD505-2E9C-101B-9397-08002B2CF9AE}" pid="35" name="BusinessArchitecture">
    <vt:lpwstr/>
  </property>
  <property fmtid="{D5CDD505-2E9C-101B-9397-08002B2CF9AE}" pid="36" name="LastSharedByTime">
    <vt:filetime>2017-11-21T11:24:02Z</vt:filetime>
  </property>
  <property fmtid="{D5CDD505-2E9C-101B-9397-08002B2CF9AE}" pid="37" name="Products">
    <vt:lpwstr>26;#Azure|669a3112-5edf-444b-a003-630063601f07;#26;#Azure|669a3112-5edf-444b-a003-630063601f07</vt:lpwstr>
  </property>
  <property fmtid="{D5CDD505-2E9C-101B-9397-08002B2CF9AE}" pid="38" name="MSIP_Label_87867195-f2b8-4ac2-b0b6-6bb73cb33afc_SetDate">
    <vt:lpwstr>2017-06-23T14:37:54.3398322-07:00</vt:lpwstr>
  </property>
  <property fmtid="{D5CDD505-2E9C-101B-9397-08002B2CF9AE}" pid="39" name="l6f004f21209409da86a713c0f24627d">
    <vt:lpwstr/>
  </property>
  <property fmtid="{D5CDD505-2E9C-101B-9397-08002B2CF9AE}" pid="40" name="MSProductsTaxHTField0">
    <vt:lpwstr/>
  </property>
  <property fmtid="{D5CDD505-2E9C-101B-9397-08002B2CF9AE}" pid="41" name="e8080b0481964c759b2c36ae49591b31">
    <vt:lpwstr/>
  </property>
  <property fmtid="{D5CDD505-2E9C-101B-9397-08002B2CF9AE}" pid="42" name="TechnicalLevel">
    <vt:lpwstr/>
  </property>
  <property fmtid="{D5CDD505-2E9C-101B-9397-08002B2CF9AE}" pid="43" name="Audiences">
    <vt:lpwstr/>
  </property>
  <property fmtid="{D5CDD505-2E9C-101B-9397-08002B2CF9AE}" pid="44" name="MSIP_Label_87867195-f2b8-4ac2-b0b6-6bb73cb33afc_Extended_MSFT_Method">
    <vt:lpwstr>Manual</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SharedWithUsers">
    <vt:lpwstr>14174;#Pham Anh Vu;#14166;#Toan Kieu;#127974;#Paula Matthews</vt:lpwstr>
  </property>
  <property fmtid="{D5CDD505-2E9C-101B-9397-08002B2CF9AE}" pid="49" name="Roles">
    <vt:lpwstr/>
  </property>
  <property fmtid="{D5CDD505-2E9C-101B-9397-08002B2CF9AE}" pid="50" name="ItemRetentionFormula">
    <vt:lpwstr/>
  </property>
  <property fmtid="{D5CDD505-2E9C-101B-9397-08002B2CF9AE}" pid="51" name="NewsSource">
    <vt:lpwstr/>
  </property>
  <property fmtid="{D5CDD505-2E9C-101B-9397-08002B2CF9AE}" pid="52" name="SMSGTags">
    <vt:lpwstr/>
  </property>
  <property fmtid="{D5CDD505-2E9C-101B-9397-08002B2CF9AE}" pid="53" name="_dlc_DocIdItemGuid">
    <vt:lpwstr>17d812cc-50e4-4c00-a233-87dfa1af02e2</vt:lpwstr>
  </property>
  <property fmtid="{D5CDD505-2E9C-101B-9397-08002B2CF9AE}" pid="54" name="MSPhysicalGeography">
    <vt:lpwstr/>
  </property>
  <property fmtid="{D5CDD505-2E9C-101B-9397-08002B2CF9AE}" pid="55" name="MSIP_Label_87867195-f2b8-4ac2-b0b6-6bb73cb33afc_SetBy">
    <vt:lpwstr>ansundar@microsoft.com</vt:lpwstr>
  </property>
  <property fmtid="{D5CDD505-2E9C-101B-9397-08002B2CF9AE}" pid="56" name="j3562c58ee414e028925bc902cfc01a1">
    <vt:lpwstr/>
  </property>
  <property fmtid="{D5CDD505-2E9C-101B-9397-08002B2CF9AE}" pid="57" name="EnterpriseDomainTags">
    <vt:lpwstr/>
  </property>
  <property fmtid="{D5CDD505-2E9C-101B-9397-08002B2CF9AE}" pid="58" name="MSIP_Label_87867195-f2b8-4ac2-b0b6-6bb73cb33afc_Application">
    <vt:lpwstr>Microsoft Azure Information Protection</vt:lpwstr>
  </property>
  <property fmtid="{D5CDD505-2E9C-101B-9397-08002B2CF9AE}" pid="59" name="la4444b61d19467597d63190b69ac227">
    <vt:lpwstr/>
  </property>
  <property fmtid="{D5CDD505-2E9C-101B-9397-08002B2CF9AE}" pid="60" name="ActivitiesAndPrograms">
    <vt:lpwstr>1886;#Cloud Infrastructure Management|bf62fa1f-b2ce-4d25-abaa-82c31ee6dc31</vt:lpwstr>
  </property>
  <property fmtid="{D5CDD505-2E9C-101B-9397-08002B2CF9AE}" pid="61" name="Segments">
    <vt:lpwstr/>
  </property>
  <property fmtid="{D5CDD505-2E9C-101B-9397-08002B2CF9AE}" pid="62" name="Partners">
    <vt:lpwstr/>
  </property>
  <property fmtid="{D5CDD505-2E9C-101B-9397-08002B2CF9AE}" pid="63" name="Topics">
    <vt:lpwstr/>
  </property>
  <property fmtid="{D5CDD505-2E9C-101B-9397-08002B2CF9AE}" pid="64" name="Groups">
    <vt:lpwstr>31;#Microsoft Azure Marketing|0958c357-5252-473f-8b4e-42f27525a99d</vt:lpwstr>
  </property>
  <property fmtid="{D5CDD505-2E9C-101B-9397-08002B2CF9AE}" pid="65" name="MSIP_Label_87867195-f2b8-4ac2-b0b6-6bb73cb33afc_SiteId">
    <vt:lpwstr>72f988bf-86f1-41af-91ab-2d7cd011db47</vt:lpwstr>
  </property>
  <property fmtid="{D5CDD505-2E9C-101B-9397-08002B2CF9AE}" pid="66" name="Languages">
    <vt:lpwstr/>
  </property>
</Properties>
</file>